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1" r:id="rId6"/>
    <p:sldId id="282" r:id="rId7"/>
    <p:sldId id="283" r:id="rId8"/>
    <p:sldId id="263" r:id="rId9"/>
    <p:sldId id="266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0C02E4-69E1-45B6-AA35-7CEC3972A03E}" v="10" dt="2024-07-18T15:17:52.6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 Williams" userId="ebf55ff659729fd0" providerId="LiveId" clId="{D38CFBD0-8086-46D2-98FC-74C2365FA17D}"/>
    <pc:docChg chg="modSld">
      <pc:chgData name="Sarah Williams" userId="ebf55ff659729fd0" providerId="LiveId" clId="{D38CFBD0-8086-46D2-98FC-74C2365FA17D}" dt="2024-07-16T21:09:33.033" v="4" actId="20577"/>
      <pc:docMkLst>
        <pc:docMk/>
      </pc:docMkLst>
      <pc:sldChg chg="modSp mod">
        <pc:chgData name="Sarah Williams" userId="ebf55ff659729fd0" providerId="LiveId" clId="{D38CFBD0-8086-46D2-98FC-74C2365FA17D}" dt="2024-07-16T21:09:33.033" v="4" actId="20577"/>
        <pc:sldMkLst>
          <pc:docMk/>
          <pc:sldMk cId="1745712146" sldId="258"/>
        </pc:sldMkLst>
        <pc:spChg chg="mod">
          <ac:chgData name="Sarah Williams" userId="ebf55ff659729fd0" providerId="LiveId" clId="{D38CFBD0-8086-46D2-98FC-74C2365FA17D}" dt="2024-07-16T21:09:33.033" v="4" actId="20577"/>
          <ac:spMkLst>
            <pc:docMk/>
            <pc:sldMk cId="1745712146" sldId="258"/>
            <ac:spMk id="6" creationId="{88D7DF4B-12BB-2716-A6ED-DA6C1E3ABA86}"/>
          </ac:spMkLst>
        </pc:spChg>
      </pc:sldChg>
    </pc:docChg>
  </pc:docChgLst>
  <pc:docChgLst>
    <pc:chgData name="Sarah Williams" userId="ebf55ff659729fd0" providerId="LiveId" clId="{8F0C02E4-69E1-45B6-AA35-7CEC3972A03E}"/>
    <pc:docChg chg="undo custSel delSld modSld">
      <pc:chgData name="Sarah Williams" userId="ebf55ff659729fd0" providerId="LiveId" clId="{8F0C02E4-69E1-45B6-AA35-7CEC3972A03E}" dt="2024-07-18T15:18:01.722" v="2085" actId="20577"/>
      <pc:docMkLst>
        <pc:docMk/>
      </pc:docMkLst>
      <pc:sldChg chg="modSp mod">
        <pc:chgData name="Sarah Williams" userId="ebf55ff659729fd0" providerId="LiveId" clId="{8F0C02E4-69E1-45B6-AA35-7CEC3972A03E}" dt="2024-07-17T17:44:49.260" v="1368" actId="1076"/>
        <pc:sldMkLst>
          <pc:docMk/>
          <pc:sldMk cId="1718345685" sldId="256"/>
        </pc:sldMkLst>
        <pc:spChg chg="mod">
          <ac:chgData name="Sarah Williams" userId="ebf55ff659729fd0" providerId="LiveId" clId="{8F0C02E4-69E1-45B6-AA35-7CEC3972A03E}" dt="2024-07-17T14:55:18.959" v="11" actId="20577"/>
          <ac:spMkLst>
            <pc:docMk/>
            <pc:sldMk cId="1718345685" sldId="256"/>
            <ac:spMk id="20" creationId="{BB506FDD-03EE-E3C5-DFA0-1AD3E88FB965}"/>
          </ac:spMkLst>
        </pc:spChg>
        <pc:spChg chg="mod">
          <ac:chgData name="Sarah Williams" userId="ebf55ff659729fd0" providerId="LiveId" clId="{8F0C02E4-69E1-45B6-AA35-7CEC3972A03E}" dt="2024-07-17T17:44:49.260" v="1368" actId="1076"/>
          <ac:spMkLst>
            <pc:docMk/>
            <pc:sldMk cId="1718345685" sldId="256"/>
            <ac:spMk id="38" creationId="{4F5A8D50-B60E-4F21-FAE7-188290E0D039}"/>
          </ac:spMkLst>
        </pc:spChg>
        <pc:picChg chg="ord">
          <ac:chgData name="Sarah Williams" userId="ebf55ff659729fd0" providerId="LiveId" clId="{8F0C02E4-69E1-45B6-AA35-7CEC3972A03E}" dt="2024-07-17T17:34:59.503" v="1366" actId="166"/>
          <ac:picMkLst>
            <pc:docMk/>
            <pc:sldMk cId="1718345685" sldId="256"/>
            <ac:picMk id="14" creationId="{8D020A22-262F-B687-5EB4-CE8155C1E9CE}"/>
          </ac:picMkLst>
        </pc:picChg>
      </pc:sldChg>
      <pc:sldChg chg="modSp mod">
        <pc:chgData name="Sarah Williams" userId="ebf55ff659729fd0" providerId="LiveId" clId="{8F0C02E4-69E1-45B6-AA35-7CEC3972A03E}" dt="2024-07-18T14:19:42.614" v="1926" actId="20577"/>
        <pc:sldMkLst>
          <pc:docMk/>
          <pc:sldMk cId="1968348694" sldId="257"/>
        </pc:sldMkLst>
        <pc:spChg chg="mod">
          <ac:chgData name="Sarah Williams" userId="ebf55ff659729fd0" providerId="LiveId" clId="{8F0C02E4-69E1-45B6-AA35-7CEC3972A03E}" dt="2024-07-18T14:19:42.614" v="1926" actId="20577"/>
          <ac:spMkLst>
            <pc:docMk/>
            <pc:sldMk cId="1968348694" sldId="257"/>
            <ac:spMk id="6" creationId="{75E66373-E3E3-8498-6C28-2AE3B0C16DD7}"/>
          </ac:spMkLst>
        </pc:spChg>
      </pc:sldChg>
      <pc:sldChg chg="addSp modSp mod">
        <pc:chgData name="Sarah Williams" userId="ebf55ff659729fd0" providerId="LiveId" clId="{8F0C02E4-69E1-45B6-AA35-7CEC3972A03E}" dt="2024-07-18T14:18:33.969" v="1913" actId="5793"/>
        <pc:sldMkLst>
          <pc:docMk/>
          <pc:sldMk cId="1745712146" sldId="258"/>
        </pc:sldMkLst>
        <pc:spChg chg="add mod">
          <ac:chgData name="Sarah Williams" userId="ebf55ff659729fd0" providerId="LiveId" clId="{8F0C02E4-69E1-45B6-AA35-7CEC3972A03E}" dt="2024-07-17T18:54:50.231" v="1370"/>
          <ac:spMkLst>
            <pc:docMk/>
            <pc:sldMk cId="1745712146" sldId="258"/>
            <ac:spMk id="2" creationId="{CAF5E834-67E4-D923-04F8-EDBD44BA077D}"/>
          </ac:spMkLst>
        </pc:spChg>
        <pc:spChg chg="mod">
          <ac:chgData name="Sarah Williams" userId="ebf55ff659729fd0" providerId="LiveId" clId="{8F0C02E4-69E1-45B6-AA35-7CEC3972A03E}" dt="2024-07-18T14:18:33.969" v="1913" actId="5793"/>
          <ac:spMkLst>
            <pc:docMk/>
            <pc:sldMk cId="1745712146" sldId="258"/>
            <ac:spMk id="6" creationId="{88D7DF4B-12BB-2716-A6ED-DA6C1E3ABA86}"/>
          </ac:spMkLst>
        </pc:spChg>
      </pc:sldChg>
      <pc:sldChg chg="addSp delSp modSp mod">
        <pc:chgData name="Sarah Williams" userId="ebf55ff659729fd0" providerId="LiveId" clId="{8F0C02E4-69E1-45B6-AA35-7CEC3972A03E}" dt="2024-07-18T15:14:54.365" v="2051" actId="20577"/>
        <pc:sldMkLst>
          <pc:docMk/>
          <pc:sldMk cId="44511691" sldId="259"/>
        </pc:sldMkLst>
        <pc:spChg chg="add mod">
          <ac:chgData name="Sarah Williams" userId="ebf55ff659729fd0" providerId="LiveId" clId="{8F0C02E4-69E1-45B6-AA35-7CEC3972A03E}" dt="2024-07-18T15:14:54.365" v="2051" actId="20577"/>
          <ac:spMkLst>
            <pc:docMk/>
            <pc:sldMk cId="44511691" sldId="259"/>
            <ac:spMk id="2" creationId="{8E64CC3E-1244-3DB9-91DF-62C81D634DF7}"/>
          </ac:spMkLst>
        </pc:spChg>
        <pc:picChg chg="del">
          <ac:chgData name="Sarah Williams" userId="ebf55ff659729fd0" providerId="LiveId" clId="{8F0C02E4-69E1-45B6-AA35-7CEC3972A03E}" dt="2024-07-17T16:17:02.399" v="1351" actId="478"/>
          <ac:picMkLst>
            <pc:docMk/>
            <pc:sldMk cId="44511691" sldId="259"/>
            <ac:picMk id="15" creationId="{A460929E-3BA4-CB48-3BEA-213436FC082B}"/>
          </ac:picMkLst>
        </pc:picChg>
        <pc:picChg chg="del">
          <ac:chgData name="Sarah Williams" userId="ebf55ff659729fd0" providerId="LiveId" clId="{8F0C02E4-69E1-45B6-AA35-7CEC3972A03E}" dt="2024-07-17T16:17:04.193" v="1352" actId="478"/>
          <ac:picMkLst>
            <pc:docMk/>
            <pc:sldMk cId="44511691" sldId="259"/>
            <ac:picMk id="17" creationId="{DBAEB19A-7736-3A15-BD27-E7FF5528859D}"/>
          </ac:picMkLst>
        </pc:picChg>
      </pc:sldChg>
      <pc:sldChg chg="del">
        <pc:chgData name="Sarah Williams" userId="ebf55ff659729fd0" providerId="LiveId" clId="{8F0C02E4-69E1-45B6-AA35-7CEC3972A03E}" dt="2024-07-17T16:26:26.767" v="1355" actId="47"/>
        <pc:sldMkLst>
          <pc:docMk/>
          <pc:sldMk cId="2751578509" sldId="260"/>
        </pc:sldMkLst>
      </pc:sldChg>
      <pc:sldChg chg="delSp mod">
        <pc:chgData name="Sarah Williams" userId="ebf55ff659729fd0" providerId="LiveId" clId="{8F0C02E4-69E1-45B6-AA35-7CEC3972A03E}" dt="2024-07-17T16:26:19.496" v="1354" actId="478"/>
        <pc:sldMkLst>
          <pc:docMk/>
          <pc:sldMk cId="4173636236" sldId="261"/>
        </pc:sldMkLst>
        <pc:spChg chg="del">
          <ac:chgData name="Sarah Williams" userId="ebf55ff659729fd0" providerId="LiveId" clId="{8F0C02E4-69E1-45B6-AA35-7CEC3972A03E}" dt="2024-07-17T16:26:18.644" v="1353" actId="478"/>
          <ac:spMkLst>
            <pc:docMk/>
            <pc:sldMk cId="4173636236" sldId="261"/>
            <ac:spMk id="8" creationId="{4A4E9F49-CC94-39C7-E92F-1B084D80BC17}"/>
          </ac:spMkLst>
        </pc:spChg>
        <pc:spChg chg="del">
          <ac:chgData name="Sarah Williams" userId="ebf55ff659729fd0" providerId="LiveId" clId="{8F0C02E4-69E1-45B6-AA35-7CEC3972A03E}" dt="2024-07-17T16:26:19.496" v="1354" actId="478"/>
          <ac:spMkLst>
            <pc:docMk/>
            <pc:sldMk cId="4173636236" sldId="261"/>
            <ac:spMk id="9" creationId="{78803325-CBA2-EE1D-DF07-E0EB4F94D697}"/>
          </ac:spMkLst>
        </pc:spChg>
      </pc:sldChg>
      <pc:sldChg chg="modSp del mod">
        <pc:chgData name="Sarah Williams" userId="ebf55ff659729fd0" providerId="LiveId" clId="{8F0C02E4-69E1-45B6-AA35-7CEC3972A03E}" dt="2024-07-17T16:26:29.287" v="1356" actId="47"/>
        <pc:sldMkLst>
          <pc:docMk/>
          <pc:sldMk cId="3794573877" sldId="262"/>
        </pc:sldMkLst>
        <pc:spChg chg="mod">
          <ac:chgData name="Sarah Williams" userId="ebf55ff659729fd0" providerId="LiveId" clId="{8F0C02E4-69E1-45B6-AA35-7CEC3972A03E}" dt="2024-07-17T15:37:16.814" v="250" actId="20577"/>
          <ac:spMkLst>
            <pc:docMk/>
            <pc:sldMk cId="3794573877" sldId="262"/>
            <ac:spMk id="8" creationId="{18484C72-83A3-7624-FF5A-3D380CEBBE14}"/>
          </ac:spMkLst>
        </pc:spChg>
      </pc:sldChg>
      <pc:sldChg chg="addSp modSp mod">
        <pc:chgData name="Sarah Williams" userId="ebf55ff659729fd0" providerId="LiveId" clId="{8F0C02E4-69E1-45B6-AA35-7CEC3972A03E}" dt="2024-07-18T15:18:01.722" v="2085" actId="20577"/>
        <pc:sldMkLst>
          <pc:docMk/>
          <pc:sldMk cId="1979850580" sldId="263"/>
        </pc:sldMkLst>
        <pc:spChg chg="add mod">
          <ac:chgData name="Sarah Williams" userId="ebf55ff659729fd0" providerId="LiveId" clId="{8F0C02E4-69E1-45B6-AA35-7CEC3972A03E}" dt="2024-07-18T15:18:01.722" v="2085" actId="20577"/>
          <ac:spMkLst>
            <pc:docMk/>
            <pc:sldMk cId="1979850580" sldId="263"/>
            <ac:spMk id="2" creationId="{5317693B-D091-A4B0-D9B0-6A3F0AF02C16}"/>
          </ac:spMkLst>
        </pc:spChg>
      </pc:sldChg>
      <pc:sldChg chg="addSp modSp mod">
        <pc:chgData name="Sarah Williams" userId="ebf55ff659729fd0" providerId="LiveId" clId="{8F0C02E4-69E1-45B6-AA35-7CEC3972A03E}" dt="2024-07-18T14:10:10.838" v="1489" actId="14100"/>
        <pc:sldMkLst>
          <pc:docMk/>
          <pc:sldMk cId="1545446469" sldId="264"/>
        </pc:sldMkLst>
        <pc:spChg chg="add mod">
          <ac:chgData name="Sarah Williams" userId="ebf55ff659729fd0" providerId="LiveId" clId="{8F0C02E4-69E1-45B6-AA35-7CEC3972A03E}" dt="2024-07-18T14:10:10.838" v="1489" actId="14100"/>
          <ac:spMkLst>
            <pc:docMk/>
            <pc:sldMk cId="1545446469" sldId="264"/>
            <ac:spMk id="2" creationId="{22D7EDC3-F84D-837F-E01B-DAA585F94449}"/>
          </ac:spMkLst>
        </pc:spChg>
      </pc:sldChg>
      <pc:sldChg chg="modSp mod">
        <pc:chgData name="Sarah Williams" userId="ebf55ff659729fd0" providerId="LiveId" clId="{8F0C02E4-69E1-45B6-AA35-7CEC3972A03E}" dt="2024-07-18T14:14:55.325" v="1850" actId="14100"/>
        <pc:sldMkLst>
          <pc:docMk/>
          <pc:sldMk cId="608004992" sldId="265"/>
        </pc:sldMkLst>
        <pc:spChg chg="mod">
          <ac:chgData name="Sarah Williams" userId="ebf55ff659729fd0" providerId="LiveId" clId="{8F0C02E4-69E1-45B6-AA35-7CEC3972A03E}" dt="2024-07-18T14:14:32.701" v="1786" actId="1076"/>
          <ac:spMkLst>
            <pc:docMk/>
            <pc:sldMk cId="608004992" sldId="265"/>
            <ac:spMk id="8" creationId="{2EF5B765-0395-315C-3902-4069CD38241D}"/>
          </ac:spMkLst>
        </pc:spChg>
        <pc:spChg chg="mod">
          <ac:chgData name="Sarah Williams" userId="ebf55ff659729fd0" providerId="LiveId" clId="{8F0C02E4-69E1-45B6-AA35-7CEC3972A03E}" dt="2024-07-18T14:14:55.325" v="1850" actId="14100"/>
          <ac:spMkLst>
            <pc:docMk/>
            <pc:sldMk cId="608004992" sldId="265"/>
            <ac:spMk id="10" creationId="{DD5F5C14-E8EA-FBEB-AC0B-60C43E30BE7B}"/>
          </ac:spMkLst>
        </pc:spChg>
      </pc:sldChg>
      <pc:sldChg chg="modSp mod">
        <pc:chgData name="Sarah Williams" userId="ebf55ff659729fd0" providerId="LiveId" clId="{8F0C02E4-69E1-45B6-AA35-7CEC3972A03E}" dt="2024-07-17T16:14:25.888" v="1252" actId="20577"/>
        <pc:sldMkLst>
          <pc:docMk/>
          <pc:sldMk cId="4271463585" sldId="266"/>
        </pc:sldMkLst>
        <pc:spChg chg="mod">
          <ac:chgData name="Sarah Williams" userId="ebf55ff659729fd0" providerId="LiveId" clId="{8F0C02E4-69E1-45B6-AA35-7CEC3972A03E}" dt="2024-07-17T16:14:25.888" v="1252" actId="20577"/>
          <ac:spMkLst>
            <pc:docMk/>
            <pc:sldMk cId="4271463585" sldId="266"/>
            <ac:spMk id="10" creationId="{C5207697-5149-F24D-BE59-E13B40415FDC}"/>
          </ac:spMkLst>
        </pc:spChg>
      </pc:sldChg>
      <pc:sldChg chg="addSp modSp mod">
        <pc:chgData name="Sarah Williams" userId="ebf55ff659729fd0" providerId="LiveId" clId="{8F0C02E4-69E1-45B6-AA35-7CEC3972A03E}" dt="2024-07-18T14:14:20.944" v="1784" actId="1076"/>
        <pc:sldMkLst>
          <pc:docMk/>
          <pc:sldMk cId="1790606630" sldId="267"/>
        </pc:sldMkLst>
        <pc:spChg chg="add mod">
          <ac:chgData name="Sarah Williams" userId="ebf55ff659729fd0" providerId="LiveId" clId="{8F0C02E4-69E1-45B6-AA35-7CEC3972A03E}" dt="2024-07-17T16:15:39.827" v="1349"/>
          <ac:spMkLst>
            <pc:docMk/>
            <pc:sldMk cId="1790606630" sldId="267"/>
            <ac:spMk id="2" creationId="{13583CB8-9296-8D9D-3712-C3FF04F92742}"/>
          </ac:spMkLst>
        </pc:spChg>
        <pc:spChg chg="add mod">
          <ac:chgData name="Sarah Williams" userId="ebf55ff659729fd0" providerId="LiveId" clId="{8F0C02E4-69E1-45B6-AA35-7CEC3972A03E}" dt="2024-07-18T14:14:20.944" v="1784" actId="1076"/>
          <ac:spMkLst>
            <pc:docMk/>
            <pc:sldMk cId="1790606630" sldId="267"/>
            <ac:spMk id="3" creationId="{E78AA8D1-1292-A698-0960-31AEE6F4B147}"/>
          </ac:spMkLst>
        </pc:spChg>
        <pc:spChg chg="mod">
          <ac:chgData name="Sarah Williams" userId="ebf55ff659729fd0" providerId="LiveId" clId="{8F0C02E4-69E1-45B6-AA35-7CEC3972A03E}" dt="2024-07-18T14:14:15.801" v="1783" actId="1076"/>
          <ac:spMkLst>
            <pc:docMk/>
            <pc:sldMk cId="1790606630" sldId="267"/>
            <ac:spMk id="8" creationId="{78FE6366-5AFE-66C2-0CEB-884239EC09EE}"/>
          </ac:spMkLst>
        </pc:spChg>
      </pc:sldChg>
      <pc:sldChg chg="addSp modSp mod">
        <pc:chgData name="Sarah Williams" userId="ebf55ff659729fd0" providerId="LiveId" clId="{8F0C02E4-69E1-45B6-AA35-7CEC3972A03E}" dt="2024-07-18T14:13:59.580" v="1781" actId="20577"/>
        <pc:sldMkLst>
          <pc:docMk/>
          <pc:sldMk cId="2928030602" sldId="268"/>
        </pc:sldMkLst>
        <pc:spChg chg="add mod">
          <ac:chgData name="Sarah Williams" userId="ebf55ff659729fd0" providerId="LiveId" clId="{8F0C02E4-69E1-45B6-AA35-7CEC3972A03E}" dt="2024-07-18T14:13:59.580" v="1781" actId="20577"/>
          <ac:spMkLst>
            <pc:docMk/>
            <pc:sldMk cId="2928030602" sldId="268"/>
            <ac:spMk id="2" creationId="{4B5E7D42-1DA1-DCD4-78BF-448DF36A6EC3}"/>
          </ac:spMkLst>
        </pc:spChg>
        <pc:spChg chg="mod">
          <ac:chgData name="Sarah Williams" userId="ebf55ff659729fd0" providerId="LiveId" clId="{8F0C02E4-69E1-45B6-AA35-7CEC3972A03E}" dt="2024-07-18T14:13:24.147" v="1741" actId="1076"/>
          <ac:spMkLst>
            <pc:docMk/>
            <pc:sldMk cId="2928030602" sldId="268"/>
            <ac:spMk id="8" creationId="{1E2EA332-64DF-6342-1738-F941E0F7E5B8}"/>
          </ac:spMkLst>
        </pc:spChg>
      </pc:sldChg>
      <pc:sldChg chg="addSp delSp modSp mod">
        <pc:chgData name="Sarah Williams" userId="ebf55ff659729fd0" providerId="LiveId" clId="{8F0C02E4-69E1-45B6-AA35-7CEC3972A03E}" dt="2024-07-18T14:12:16.452" v="1657" actId="1076"/>
        <pc:sldMkLst>
          <pc:docMk/>
          <pc:sldMk cId="437607256" sldId="269"/>
        </pc:sldMkLst>
        <pc:spChg chg="add del mod">
          <ac:chgData name="Sarah Williams" userId="ebf55ff659729fd0" providerId="LiveId" clId="{8F0C02E4-69E1-45B6-AA35-7CEC3972A03E}" dt="2024-07-18T14:11:37.338" v="1625" actId="478"/>
          <ac:spMkLst>
            <pc:docMk/>
            <pc:sldMk cId="437607256" sldId="269"/>
            <ac:spMk id="2" creationId="{2620C1DF-AD19-51DD-3144-13B07194B355}"/>
          </ac:spMkLst>
        </pc:spChg>
        <pc:spChg chg="mod">
          <ac:chgData name="Sarah Williams" userId="ebf55ff659729fd0" providerId="LiveId" clId="{8F0C02E4-69E1-45B6-AA35-7CEC3972A03E}" dt="2024-07-18T14:12:16.452" v="1657" actId="1076"/>
          <ac:spMkLst>
            <pc:docMk/>
            <pc:sldMk cId="437607256" sldId="269"/>
            <ac:spMk id="8" creationId="{70BE9F1B-6F91-DC05-8F79-F626D6DF40D3}"/>
          </ac:spMkLst>
        </pc:spChg>
        <pc:spChg chg="add mod">
          <ac:chgData name="Sarah Williams" userId="ebf55ff659729fd0" providerId="LiveId" clId="{8F0C02E4-69E1-45B6-AA35-7CEC3972A03E}" dt="2024-07-18T14:12:11.376" v="1656" actId="1076"/>
          <ac:spMkLst>
            <pc:docMk/>
            <pc:sldMk cId="437607256" sldId="269"/>
            <ac:spMk id="11" creationId="{FE37F1B1-351C-1425-3DAA-0458B0982412}"/>
          </ac:spMkLst>
        </pc:spChg>
      </pc:sldChg>
      <pc:sldChg chg="addSp modSp mod">
        <pc:chgData name="Sarah Williams" userId="ebf55ff659729fd0" providerId="LiveId" clId="{8F0C02E4-69E1-45B6-AA35-7CEC3972A03E}" dt="2024-07-18T14:13:02.573" v="1738" actId="20577"/>
        <pc:sldMkLst>
          <pc:docMk/>
          <pc:sldMk cId="3679135171" sldId="270"/>
        </pc:sldMkLst>
        <pc:spChg chg="add mod">
          <ac:chgData name="Sarah Williams" userId="ebf55ff659729fd0" providerId="LiveId" clId="{8F0C02E4-69E1-45B6-AA35-7CEC3972A03E}" dt="2024-07-18T14:13:02.573" v="1738" actId="20577"/>
          <ac:spMkLst>
            <pc:docMk/>
            <pc:sldMk cId="3679135171" sldId="270"/>
            <ac:spMk id="2" creationId="{2A272018-54C3-1C82-E29A-E0154370F976}"/>
          </ac:spMkLst>
        </pc:spChg>
        <pc:spChg chg="mod">
          <ac:chgData name="Sarah Williams" userId="ebf55ff659729fd0" providerId="LiveId" clId="{8F0C02E4-69E1-45B6-AA35-7CEC3972A03E}" dt="2024-07-18T14:12:28.711" v="1659" actId="1076"/>
          <ac:spMkLst>
            <pc:docMk/>
            <pc:sldMk cId="3679135171" sldId="270"/>
            <ac:spMk id="7" creationId="{06CA1894-2957-48AF-F4B6-D3783591E472}"/>
          </ac:spMkLst>
        </pc:spChg>
      </pc:sldChg>
      <pc:sldChg chg="modSp mod">
        <pc:chgData name="Sarah Williams" userId="ebf55ff659729fd0" providerId="LiveId" clId="{8F0C02E4-69E1-45B6-AA35-7CEC3972A03E}" dt="2024-07-18T14:21:53.447" v="1979" actId="20577"/>
        <pc:sldMkLst>
          <pc:docMk/>
          <pc:sldMk cId="1431002169" sldId="272"/>
        </pc:sldMkLst>
        <pc:spChg chg="mod">
          <ac:chgData name="Sarah Williams" userId="ebf55ff659729fd0" providerId="LiveId" clId="{8F0C02E4-69E1-45B6-AA35-7CEC3972A03E}" dt="2024-07-18T14:21:53.447" v="1979" actId="20577"/>
          <ac:spMkLst>
            <pc:docMk/>
            <pc:sldMk cId="1431002169" sldId="272"/>
            <ac:spMk id="11" creationId="{9A485F3F-8689-005D-A252-A68A96EE483F}"/>
          </ac:spMkLst>
        </pc:spChg>
        <pc:spChg chg="mod">
          <ac:chgData name="Sarah Williams" userId="ebf55ff659729fd0" providerId="LiveId" clId="{8F0C02E4-69E1-45B6-AA35-7CEC3972A03E}" dt="2024-07-17T15:40:04.029" v="325"/>
          <ac:spMkLst>
            <pc:docMk/>
            <pc:sldMk cId="1431002169" sldId="272"/>
            <ac:spMk id="12" creationId="{B43BB790-836A-E1C1-1008-1B1BD4F8CBE0}"/>
          </ac:spMkLst>
        </pc:spChg>
      </pc:sldChg>
      <pc:sldChg chg="modSp mod">
        <pc:chgData name="Sarah Williams" userId="ebf55ff659729fd0" providerId="LiveId" clId="{8F0C02E4-69E1-45B6-AA35-7CEC3972A03E}" dt="2024-07-18T14:22:10.016" v="1983"/>
        <pc:sldMkLst>
          <pc:docMk/>
          <pc:sldMk cId="1956878882" sldId="273"/>
        </pc:sldMkLst>
        <pc:spChg chg="mod">
          <ac:chgData name="Sarah Williams" userId="ebf55ff659729fd0" providerId="LiveId" clId="{8F0C02E4-69E1-45B6-AA35-7CEC3972A03E}" dt="2024-07-18T14:22:10.016" v="1983"/>
          <ac:spMkLst>
            <pc:docMk/>
            <pc:sldMk cId="1956878882" sldId="273"/>
            <ac:spMk id="11" creationId="{890B6004-5E9F-305E-32F0-C02CAB0075EA}"/>
          </ac:spMkLst>
        </pc:spChg>
        <pc:spChg chg="mod">
          <ac:chgData name="Sarah Williams" userId="ebf55ff659729fd0" providerId="LiveId" clId="{8F0C02E4-69E1-45B6-AA35-7CEC3972A03E}" dt="2024-07-17T15:40:08.404" v="326"/>
          <ac:spMkLst>
            <pc:docMk/>
            <pc:sldMk cId="1956878882" sldId="273"/>
            <ac:spMk id="12" creationId="{3A2312E7-2020-42E0-4AFB-EB7BA2BE016E}"/>
          </ac:spMkLst>
        </pc:spChg>
      </pc:sldChg>
      <pc:sldChg chg="modSp mod">
        <pc:chgData name="Sarah Williams" userId="ebf55ff659729fd0" providerId="LiveId" clId="{8F0C02E4-69E1-45B6-AA35-7CEC3972A03E}" dt="2024-07-17T15:39:39.395" v="324" actId="122"/>
        <pc:sldMkLst>
          <pc:docMk/>
          <pc:sldMk cId="1245119009" sldId="274"/>
        </pc:sldMkLst>
        <pc:spChg chg="mod">
          <ac:chgData name="Sarah Williams" userId="ebf55ff659729fd0" providerId="LiveId" clId="{8F0C02E4-69E1-45B6-AA35-7CEC3972A03E}" dt="2024-07-17T15:38:02.240" v="257" actId="20577"/>
          <ac:spMkLst>
            <pc:docMk/>
            <pc:sldMk cId="1245119009" sldId="274"/>
            <ac:spMk id="11" creationId="{617365DE-FDE8-A577-6711-275946E92124}"/>
          </ac:spMkLst>
        </pc:spChg>
        <pc:spChg chg="mod">
          <ac:chgData name="Sarah Williams" userId="ebf55ff659729fd0" providerId="LiveId" clId="{8F0C02E4-69E1-45B6-AA35-7CEC3972A03E}" dt="2024-07-17T15:39:39.395" v="324" actId="122"/>
          <ac:spMkLst>
            <pc:docMk/>
            <pc:sldMk cId="1245119009" sldId="274"/>
            <ac:spMk id="12" creationId="{F6333D1F-0083-E2A2-F877-22423729FB9B}"/>
          </ac:spMkLst>
        </pc:spChg>
      </pc:sldChg>
      <pc:sldChg chg="addSp modSp mod">
        <pc:chgData name="Sarah Williams" userId="ebf55ff659729fd0" providerId="LiveId" clId="{8F0C02E4-69E1-45B6-AA35-7CEC3972A03E}" dt="2024-07-18T14:22:30.262" v="2034" actId="20577"/>
        <pc:sldMkLst>
          <pc:docMk/>
          <pc:sldMk cId="1752378908" sldId="275"/>
        </pc:sldMkLst>
        <pc:spChg chg="mod">
          <ac:chgData name="Sarah Williams" userId="ebf55ff659729fd0" providerId="LiveId" clId="{8F0C02E4-69E1-45B6-AA35-7CEC3972A03E}" dt="2024-07-18T14:22:30.262" v="2034" actId="20577"/>
          <ac:spMkLst>
            <pc:docMk/>
            <pc:sldMk cId="1752378908" sldId="275"/>
            <ac:spMk id="16" creationId="{0C2F34D8-17AB-8FB0-AE5D-AFE804AFB56C}"/>
          </ac:spMkLst>
        </pc:spChg>
        <pc:spChg chg="mod">
          <ac:chgData name="Sarah Williams" userId="ebf55ff659729fd0" providerId="LiveId" clId="{8F0C02E4-69E1-45B6-AA35-7CEC3972A03E}" dt="2024-07-17T15:40:23.936" v="327"/>
          <ac:spMkLst>
            <pc:docMk/>
            <pc:sldMk cId="1752378908" sldId="275"/>
            <ac:spMk id="17" creationId="{8272F5A4-6B5B-4F6F-629B-935DD03F8DF2}"/>
          </ac:spMkLst>
        </pc:spChg>
        <pc:graphicFrameChg chg="add mod">
          <ac:chgData name="Sarah Williams" userId="ebf55ff659729fd0" providerId="LiveId" clId="{8F0C02E4-69E1-45B6-AA35-7CEC3972A03E}" dt="2024-07-18T14:16:32.856" v="1851"/>
          <ac:graphicFrameMkLst>
            <pc:docMk/>
            <pc:sldMk cId="1752378908" sldId="275"/>
            <ac:graphicFrameMk id="2" creationId="{31BEED58-A201-5BD0-0812-73CE93B29895}"/>
          </ac:graphicFrameMkLst>
        </pc:graphicFrameChg>
      </pc:sldChg>
      <pc:sldChg chg="modSp mod">
        <pc:chgData name="Sarah Williams" userId="ebf55ff659729fd0" providerId="LiveId" clId="{8F0C02E4-69E1-45B6-AA35-7CEC3972A03E}" dt="2024-07-17T16:16:16.513" v="1350" actId="6549"/>
        <pc:sldMkLst>
          <pc:docMk/>
          <pc:sldMk cId="3131764351" sldId="277"/>
        </pc:sldMkLst>
        <pc:spChg chg="mod">
          <ac:chgData name="Sarah Williams" userId="ebf55ff659729fd0" providerId="LiveId" clId="{8F0C02E4-69E1-45B6-AA35-7CEC3972A03E}" dt="2024-07-17T16:16:16.513" v="1350" actId="6549"/>
          <ac:spMkLst>
            <pc:docMk/>
            <pc:sldMk cId="3131764351" sldId="277"/>
            <ac:spMk id="3" creationId="{5506E42E-9DBD-0982-D671-0C5CA5A1F7A4}"/>
          </ac:spMkLst>
        </pc:spChg>
      </pc:sldChg>
      <pc:sldChg chg="modSp mod">
        <pc:chgData name="Sarah Williams" userId="ebf55ff659729fd0" providerId="LiveId" clId="{8F0C02E4-69E1-45B6-AA35-7CEC3972A03E}" dt="2024-07-17T16:26:44.152" v="1360" actId="20577"/>
        <pc:sldMkLst>
          <pc:docMk/>
          <pc:sldMk cId="2340797433" sldId="282"/>
        </pc:sldMkLst>
        <pc:spChg chg="mod">
          <ac:chgData name="Sarah Williams" userId="ebf55ff659729fd0" providerId="LiveId" clId="{8F0C02E4-69E1-45B6-AA35-7CEC3972A03E}" dt="2024-07-17T16:08:20.753" v="996" actId="20577"/>
          <ac:spMkLst>
            <pc:docMk/>
            <pc:sldMk cId="2340797433" sldId="282"/>
            <ac:spMk id="3" creationId="{CD2D3DCE-C409-1BA8-A86C-98F6B728368D}"/>
          </ac:spMkLst>
        </pc:spChg>
        <pc:spChg chg="mod">
          <ac:chgData name="Sarah Williams" userId="ebf55ff659729fd0" providerId="LiveId" clId="{8F0C02E4-69E1-45B6-AA35-7CEC3972A03E}" dt="2024-07-17T16:26:44.152" v="1360" actId="20577"/>
          <ac:spMkLst>
            <pc:docMk/>
            <pc:sldMk cId="2340797433" sldId="282"/>
            <ac:spMk id="5" creationId="{528D18B3-7D5F-8256-EB2F-380F3B9A38AD}"/>
          </ac:spMkLst>
        </pc:spChg>
      </pc:sldChg>
      <pc:sldChg chg="modSp mod">
        <pc:chgData name="Sarah Williams" userId="ebf55ff659729fd0" providerId="LiveId" clId="{8F0C02E4-69E1-45B6-AA35-7CEC3972A03E}" dt="2024-07-17T16:27:03.099" v="1364" actId="20577"/>
        <pc:sldMkLst>
          <pc:docMk/>
          <pc:sldMk cId="153401276" sldId="283"/>
        </pc:sldMkLst>
        <pc:spChg chg="mod">
          <ac:chgData name="Sarah Williams" userId="ebf55ff659729fd0" providerId="LiveId" clId="{8F0C02E4-69E1-45B6-AA35-7CEC3972A03E}" dt="2024-07-17T16:08:42.837" v="1047" actId="20577"/>
          <ac:spMkLst>
            <pc:docMk/>
            <pc:sldMk cId="153401276" sldId="283"/>
            <ac:spMk id="3" creationId="{377564EA-2BEB-C294-E30B-407E1C962503}"/>
          </ac:spMkLst>
        </pc:spChg>
        <pc:spChg chg="mod">
          <ac:chgData name="Sarah Williams" userId="ebf55ff659729fd0" providerId="LiveId" clId="{8F0C02E4-69E1-45B6-AA35-7CEC3972A03E}" dt="2024-07-17T16:27:03.099" v="1364" actId="20577"/>
          <ac:spMkLst>
            <pc:docMk/>
            <pc:sldMk cId="153401276" sldId="283"/>
            <ac:spMk id="5" creationId="{528D18B3-7D5F-8256-EB2F-380F3B9A38AD}"/>
          </ac:spMkLst>
        </pc:spChg>
      </pc:sldChg>
    </pc:docChg>
  </pc:docChgLst>
</pc:chgInfo>
</file>

<file path=ppt/media/hdphoto1.wdp>
</file>

<file path=ppt/media/image1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0608D2-5A86-4DE3-BE72-4802A0EF53A0}" type="datetimeFigureOut">
              <a:rPr lang="en-US" smtClean="0"/>
              <a:t>18-Jul-24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8436BF-4371-4A5D-9880-79F5C1EA6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96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705DF-7804-53B6-AFC0-563B748ECE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65646A-2AE1-CC1E-05C2-BD1B77DCD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E0CF5-8EC1-1E23-5795-54489DF78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8FBA4-4555-4EC0-AEF5-575490DAFF1B}" type="datetime1">
              <a:rPr lang="en-US" smtClean="0"/>
              <a:t>18-Jul-24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A116D-34AC-557F-6B2B-22018B555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E7141-289C-27B9-DBA1-4F12EB8B6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93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F419D-9788-8160-D9FB-162746EAD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86D7D-0AEF-F159-CD5C-55C18F84E7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B54DE-5ECB-CFED-F3D9-56688210A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D674-4B6B-4324-9BB6-4D66A0192B34}" type="datetime1">
              <a:rPr lang="en-US" smtClean="0"/>
              <a:t>18-Jul-24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46138-28A3-8C6C-212F-A1E4E3F4B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611AD-E7F6-DEDE-32CE-5AA37DE8F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49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FD95B4-B0A6-8DE2-7C9B-A2E61CE800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7D76C0-C9E8-62FA-9BFF-E303A2A930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9CE65-810F-78E8-4E27-C778654E3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FD291-633C-40BB-8E1A-A7AE38245D46}" type="datetime1">
              <a:rPr lang="en-US" smtClean="0"/>
              <a:t>18-Jul-24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F342B-5378-B244-2BE3-B3B47FB47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31E86-CDB7-5852-A7F0-4EB3E6C36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939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1AF20-E3B2-9B83-327C-36DAC9A83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438B1-0B0D-EB01-808B-6FF3A5AE3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14730-1875-A261-411A-E9269E621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0D3C3-C5B0-43D7-9AEF-31C4FA2AB31C}" type="datetime1">
              <a:rPr lang="en-US" smtClean="0"/>
              <a:t>18-Jul-24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050BA-D6A7-FA51-F5F6-D3F0CF0C5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A6722-AF4A-76D0-6FA4-E1811FA8F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53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487D-7892-61B8-FF9A-2B57ADD6C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10A68-161C-7C26-870D-AC8B35F76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B56D0-D90C-BD8E-A750-F5F56921E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62A1-E1B1-43F2-9753-1C8BD31B0A9C}" type="datetime1">
              <a:rPr lang="en-US" smtClean="0"/>
              <a:t>18-Jul-24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95019-3021-898D-C7B9-549B319E8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CC49F-3430-D124-BE55-AEF61D545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06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B714-EFFF-37A7-5DBC-DF1526FF8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4D175-2788-620D-F2EF-758FD2DC0E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14BC0-2B40-8B5E-667F-6A3BA0C5EF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569E2-F06C-8B2F-25B3-7A4D4DD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0BAEE-F527-445E-AC9F-26B6ECF500A4}" type="datetime1">
              <a:rPr lang="en-US" smtClean="0"/>
              <a:t>18-Jul-24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85A389-F10A-59EE-F42F-BEA54CB47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C7FA9F-725B-BAF6-1593-77DC38985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778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89DAB-633D-A951-B245-C27A28188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B989E-A182-4CB4-06FC-1490B60D4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17D48E-74CE-3AD3-7783-91881354AF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39CB7E-6C62-9C51-0EC9-527EDA699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1AEA7F-194B-4781-CF2E-FD0F4CF60F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E4D774-2940-F71C-FF93-3840B002D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6B55D-8FC2-4943-86EE-7C1D67C33952}" type="datetime1">
              <a:rPr lang="en-US" smtClean="0"/>
              <a:t>18-Jul-24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C58E91-53AA-7114-24D7-7BB7AADA4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75EB8A-7E01-CB44-8CCD-8E0796376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213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5D16F-51D3-9A37-43FD-B659C2781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4FFF2A-2D4E-DC2A-3622-147856BCA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633E-FA26-4999-97F9-43BF31BEA2F8}" type="datetime1">
              <a:rPr lang="en-US" smtClean="0"/>
              <a:t>18-Jul-24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463048-CD1B-B35D-D469-D1F9BC00B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B7787E-3064-5D64-CFE5-6A1B6E64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41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BAE0BB-0395-61A3-04EB-1F144F59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7351E-E8CF-4E02-BB8E-DE1099C0C1BE}" type="datetime1">
              <a:rPr lang="en-US" smtClean="0"/>
              <a:t>18-Jul-24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D2F9E8-5B18-72F3-48AB-CC02A381F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69EAF-63C3-9DFF-798E-D796BE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76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3FA7-94EB-4D9E-D11B-CC8438410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5DA48-227C-1AF0-4CB9-F25CDC6E6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C51420-E790-0DF2-CE4C-81BC3478F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F2069E-FF94-2C73-4051-709600DDC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A8CE1-C5D9-4753-949C-B385114374D8}" type="datetime1">
              <a:rPr lang="en-US" smtClean="0"/>
              <a:t>18-Jul-24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4A9BC-873C-E94F-9C7F-D18EF43BD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3F7B3-0D8E-0429-C394-F57E73D0C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78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74B06-C0FF-5FD8-A334-577DBDC8F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5C60B-F691-74DC-D55E-AACF65F64D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D104D-52A9-A822-88D9-573E6AEA7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AA1337-0384-89A1-278F-3801C8648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A7C6-8009-4BD2-B2FB-5723CF52024E}" type="datetime1">
              <a:rPr lang="en-US" smtClean="0"/>
              <a:t>18-Jul-24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4F50D-E120-45AF-E7A8-DD6B5AF46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E184B0-5B46-130F-3E73-A95162AFF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32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0696E8-FD92-7A9A-D2B4-018F9DB86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A4645-04B4-5653-23BC-5E4C59FD4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27BCE-4503-EDE1-90CA-89BC7DA01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71F2C6-E807-48E0-AFB2-8ACB86F3EEBA}" type="datetime1">
              <a:rPr lang="en-US" smtClean="0"/>
              <a:t>18-Jul-24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09D62-0022-47F6-9192-88198ED125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43745-0ACC-19E0-A905-F79DAF9589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F2F5C9-39AF-4075-8683-85738D8D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002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8D020A22-262F-B687-5EB4-CE8155C1E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B506FDD-03EE-E3C5-DFA0-1AD3E88FB965}"/>
              </a:ext>
            </a:extLst>
          </p:cNvPr>
          <p:cNvSpPr txBox="1"/>
          <p:nvPr/>
        </p:nvSpPr>
        <p:spPr>
          <a:xfrm>
            <a:off x="6793018" y="228600"/>
            <a:ext cx="4541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omic Sans MS" panose="030F0702030302020204" pitchFamily="66" charset="0"/>
              </a:rPr>
              <a:t>Witty Mathmagician!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D36135-00D2-DF22-5AD9-7E8834BDDEAE}"/>
              </a:ext>
            </a:extLst>
          </p:cNvPr>
          <p:cNvSpPr txBox="1"/>
          <p:nvPr/>
        </p:nvSpPr>
        <p:spPr>
          <a:xfrm>
            <a:off x="6864686" y="2014252"/>
            <a:ext cx="1045479" cy="52322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123s!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4325070-720B-C75C-A595-2528BBE71D93}"/>
              </a:ext>
            </a:extLst>
          </p:cNvPr>
          <p:cNvSpPr txBox="1"/>
          <p:nvPr/>
        </p:nvSpPr>
        <p:spPr>
          <a:xfrm>
            <a:off x="6864686" y="3075706"/>
            <a:ext cx="1388522" cy="52322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latin typeface="Comic Sans MS" panose="030F0702030302020204" pitchFamily="66" charset="0"/>
              </a:rPr>
              <a:t>Shapes</a:t>
            </a:r>
            <a:endParaRPr lang="en-US" sz="2800" dirty="0">
              <a:latin typeface="Comic Sans MS" panose="030F0702030302020204" pitchFamily="66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8234272-E359-4253-AFDA-D46A06366C28}"/>
              </a:ext>
            </a:extLst>
          </p:cNvPr>
          <p:cNvSpPr txBox="1"/>
          <p:nvPr/>
        </p:nvSpPr>
        <p:spPr>
          <a:xfrm>
            <a:off x="6864686" y="4137160"/>
            <a:ext cx="1566454" cy="52322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mic Sans MS" panose="030F0702030302020204" pitchFamily="66" charset="0"/>
              </a:rPr>
              <a:t>Practice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478DC0-3E23-C01B-8558-34F064B07B7A}"/>
              </a:ext>
            </a:extLst>
          </p:cNvPr>
          <p:cNvSpPr txBox="1"/>
          <p:nvPr/>
        </p:nvSpPr>
        <p:spPr>
          <a:xfrm>
            <a:off x="6864686" y="5198614"/>
            <a:ext cx="2601994" cy="52322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>
                <a:latin typeface="Comic Sans MS" panose="030F0702030302020204" pitchFamily="66" charset="0"/>
              </a:rPr>
              <a:t>Achievements!</a:t>
            </a:r>
            <a:endParaRPr lang="en-US" sz="2800" dirty="0">
              <a:latin typeface="Comic Sans MS" panose="030F0702030302020204" pitchFamily="66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2B0805E-99A5-E39B-D4D4-2E6FDE86B317}"/>
              </a:ext>
            </a:extLst>
          </p:cNvPr>
          <p:cNvSpPr txBox="1"/>
          <p:nvPr/>
        </p:nvSpPr>
        <p:spPr>
          <a:xfrm>
            <a:off x="6864686" y="6260068"/>
            <a:ext cx="4469851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About	Special Thanks	Log In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5A8D50-B60E-4F21-FAE7-188290E0D039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CF1A3652-FE25-22AE-F7C9-EC139C73E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7893" y="6356349"/>
            <a:ext cx="4114800" cy="365125"/>
          </a:xfrm>
        </p:spPr>
        <p:txBody>
          <a:bodyPr/>
          <a:lstStyle/>
          <a:p>
            <a:pPr algn="l"/>
            <a:r>
              <a:rPr lang="en-US" dirty="0"/>
              <a:t>Main menu Screen 1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481A855A-C219-B11F-06EF-AF768F90F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</a:t>
            </a:fld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438E23-0137-CEC6-CF7C-38B21E03F056}"/>
              </a:ext>
            </a:extLst>
          </p:cNvPr>
          <p:cNvSpPr/>
          <p:nvPr/>
        </p:nvSpPr>
        <p:spPr>
          <a:xfrm>
            <a:off x="147893" y="118872"/>
            <a:ext cx="6716793" cy="44805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Random math joke</a:t>
            </a:r>
          </a:p>
        </p:txBody>
      </p:sp>
    </p:spTree>
    <p:extLst>
      <p:ext uri="{BB962C8B-B14F-4D97-AF65-F5344CB8AC3E}">
        <p14:creationId xmlns:p14="http://schemas.microsoft.com/office/powerpoint/2010/main" val="1718345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A6104F-3134-A02B-E65C-76A28A3B6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Shapes! Screen 6c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9FCEF-7669-2B7B-71F5-66F76CCDD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B7B0D4A-1DCA-5842-2F19-263C112D376D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pic>
        <p:nvPicPr>
          <p:cNvPr id="7" name="Picture 6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58BA095B-81C8-F987-B9EF-5674F142A6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551C145-A6F5-B857-DEEA-2EBAE231F852}"/>
              </a:ext>
            </a:extLst>
          </p:cNvPr>
          <p:cNvSpPr/>
          <p:nvPr/>
        </p:nvSpPr>
        <p:spPr>
          <a:xfrm>
            <a:off x="7943383" y="1746353"/>
            <a:ext cx="978408" cy="9545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FF30A-CFB2-D469-746B-6387FB020A4D}"/>
              </a:ext>
            </a:extLst>
          </p:cNvPr>
          <p:cNvSpPr txBox="1"/>
          <p:nvPr/>
        </p:nvSpPr>
        <p:spPr>
          <a:xfrm>
            <a:off x="7150608" y="320040"/>
            <a:ext cx="891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Square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5CD454-5437-9361-A01C-2E7FD99FC336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D7EDC3-F84D-837F-E01B-DAA585F94449}"/>
              </a:ext>
            </a:extLst>
          </p:cNvPr>
          <p:cNvSpPr txBox="1"/>
          <p:nvPr/>
        </p:nvSpPr>
        <p:spPr>
          <a:xfrm>
            <a:off x="8144257" y="3922776"/>
            <a:ext cx="3358896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Talk about squares</a:t>
            </a:r>
          </a:p>
          <a:p>
            <a:pPr marL="285750" indent="-285750">
              <a:buFontTx/>
              <a:buChar char="-"/>
            </a:pPr>
            <a:r>
              <a:rPr lang="en-US" dirty="0"/>
              <a:t>Same side lengths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 squares in different sizes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 real world objects that are squares</a:t>
            </a:r>
          </a:p>
        </p:txBody>
      </p:sp>
    </p:spTree>
    <p:extLst>
      <p:ext uri="{BB962C8B-B14F-4D97-AF65-F5344CB8AC3E}">
        <p14:creationId xmlns:p14="http://schemas.microsoft.com/office/powerpoint/2010/main" val="1545446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13A5B3-53F9-8F89-86DF-3AB59EBF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9456" y="6356350"/>
            <a:ext cx="4114800" cy="365125"/>
          </a:xfrm>
        </p:spPr>
        <p:txBody>
          <a:bodyPr/>
          <a:lstStyle/>
          <a:p>
            <a:r>
              <a:rPr lang="en-US" dirty="0"/>
              <a:t>Shapes! Screen 6d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C970AC-F586-9EB7-E064-048277939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A64F4BE-9B15-598D-11D6-8F8D9D1526E6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pic>
        <p:nvPicPr>
          <p:cNvPr id="7" name="Picture 6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A7975A1D-783D-8142-7E26-CE45C8EC32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EF5B765-0395-315C-3902-4069CD38241D}"/>
              </a:ext>
            </a:extLst>
          </p:cNvPr>
          <p:cNvSpPr/>
          <p:nvPr/>
        </p:nvSpPr>
        <p:spPr>
          <a:xfrm>
            <a:off x="7187184" y="1316736"/>
            <a:ext cx="2596896" cy="4663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B78307-5911-9E57-6AEB-B9C797D7A696}"/>
              </a:ext>
            </a:extLst>
          </p:cNvPr>
          <p:cNvSpPr txBox="1"/>
          <p:nvPr/>
        </p:nvSpPr>
        <p:spPr>
          <a:xfrm>
            <a:off x="7187184" y="320040"/>
            <a:ext cx="1185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Rectangle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5F5C14-E8EA-FBEB-AC0B-60C43E30BE7B}"/>
              </a:ext>
            </a:extLst>
          </p:cNvPr>
          <p:cNvSpPr txBox="1"/>
          <p:nvPr/>
        </p:nvSpPr>
        <p:spPr>
          <a:xfrm>
            <a:off x="7187184" y="2106245"/>
            <a:ext cx="4306824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Show how rectangles can look</a:t>
            </a:r>
          </a:p>
          <a:p>
            <a:r>
              <a:rPr lang="en-US" dirty="0"/>
              <a:t>Maybe pair it with the square screen and distinguish the two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86CD14-6BC8-9BA3-5740-EB012F3194FC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608004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707FF4-BAB9-6AE6-74D6-C49DC0CD0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Shapes! Screen 6e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024382-AAC6-B4FE-6F25-593C9B60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D70AFCE-2A31-3DF5-A430-9C865473D672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pic>
        <p:nvPicPr>
          <p:cNvPr id="7" name="Picture 6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B7161089-6F54-FE36-F4E0-2641F7838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8" name="Pentagon 7">
            <a:extLst>
              <a:ext uri="{FF2B5EF4-FFF2-40B4-BE49-F238E27FC236}">
                <a16:creationId xmlns:a16="http://schemas.microsoft.com/office/drawing/2014/main" id="{78FE6366-5AFE-66C2-0CEB-884239EC09EE}"/>
              </a:ext>
            </a:extLst>
          </p:cNvPr>
          <p:cNvSpPr/>
          <p:nvPr/>
        </p:nvSpPr>
        <p:spPr>
          <a:xfrm>
            <a:off x="7123175" y="859750"/>
            <a:ext cx="1119217" cy="923330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EECFD7-E60F-97F3-9357-6C933AE3EBA0}"/>
              </a:ext>
            </a:extLst>
          </p:cNvPr>
          <p:cNvSpPr txBox="1"/>
          <p:nvPr/>
        </p:nvSpPr>
        <p:spPr>
          <a:xfrm>
            <a:off x="7123176" y="274320"/>
            <a:ext cx="111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Pentagon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583CB8-9296-8D9D-3712-C3FF04F92742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8AA8D1-1292-A698-0960-31AEE6F4B147}"/>
              </a:ext>
            </a:extLst>
          </p:cNvPr>
          <p:cNvSpPr txBox="1"/>
          <p:nvPr/>
        </p:nvSpPr>
        <p:spPr>
          <a:xfrm>
            <a:off x="7123175" y="2429411"/>
            <a:ext cx="3209544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 sided shape</a:t>
            </a:r>
          </a:p>
          <a:p>
            <a:r>
              <a:rPr lang="en-US" dirty="0"/>
              <a:t>Provide real world examples of pentagons</a:t>
            </a:r>
          </a:p>
        </p:txBody>
      </p:sp>
    </p:spTree>
    <p:extLst>
      <p:ext uri="{BB962C8B-B14F-4D97-AF65-F5344CB8AC3E}">
        <p14:creationId xmlns:p14="http://schemas.microsoft.com/office/powerpoint/2010/main" val="1790606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6C661B-8030-85F8-5B51-08B35EB9E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Shapes! Screen 6f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C97BF6-6318-B0D4-965D-D44B7FC9C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98F2AB0-2948-ACCE-AC0E-91CE84BD3605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pic>
        <p:nvPicPr>
          <p:cNvPr id="7" name="Picture 6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A3ABBD91-A357-EC3F-A825-CCD76F0E6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8" name="Hexagon 7">
            <a:extLst>
              <a:ext uri="{FF2B5EF4-FFF2-40B4-BE49-F238E27FC236}">
                <a16:creationId xmlns:a16="http://schemas.microsoft.com/office/drawing/2014/main" id="{1E2EA332-64DF-6342-1738-F941E0F7E5B8}"/>
              </a:ext>
            </a:extLst>
          </p:cNvPr>
          <p:cNvSpPr/>
          <p:nvPr/>
        </p:nvSpPr>
        <p:spPr>
          <a:xfrm>
            <a:off x="7325063" y="828532"/>
            <a:ext cx="1054313" cy="954548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272E28-719C-F396-D35D-B4F6AA2518BA}"/>
              </a:ext>
            </a:extLst>
          </p:cNvPr>
          <p:cNvSpPr txBox="1"/>
          <p:nvPr/>
        </p:nvSpPr>
        <p:spPr>
          <a:xfrm>
            <a:off x="7324344" y="365760"/>
            <a:ext cx="1055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Hexagon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9A9DB3-32A5-C024-D645-4EA25F0F1F06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5E7D42-1DA1-DCD4-78BF-448DF36A6EC3}"/>
              </a:ext>
            </a:extLst>
          </p:cNvPr>
          <p:cNvSpPr txBox="1"/>
          <p:nvPr/>
        </p:nvSpPr>
        <p:spPr>
          <a:xfrm>
            <a:off x="7324344" y="2254845"/>
            <a:ext cx="3642360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Talk about the hexagons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 the hexagons in different sizes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 real world objects that are hexagons</a:t>
            </a:r>
          </a:p>
        </p:txBody>
      </p:sp>
    </p:spTree>
    <p:extLst>
      <p:ext uri="{BB962C8B-B14F-4D97-AF65-F5344CB8AC3E}">
        <p14:creationId xmlns:p14="http://schemas.microsoft.com/office/powerpoint/2010/main" val="2928030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B1C746-E936-6E74-5426-45842F744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Shapes! Screen 6g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EA11CD-8D23-B21F-30F6-4C2934E5D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14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7C73394-76FA-B37F-6335-6DB313E49F16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pic>
        <p:nvPicPr>
          <p:cNvPr id="7" name="Picture 6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51823333-AD38-A6EC-EDFB-228BF5E8D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8" name="Octagon 7">
            <a:extLst>
              <a:ext uri="{FF2B5EF4-FFF2-40B4-BE49-F238E27FC236}">
                <a16:creationId xmlns:a16="http://schemas.microsoft.com/office/drawing/2014/main" id="{70BE9F1B-6F91-DC05-8F79-F626D6DF40D3}"/>
              </a:ext>
            </a:extLst>
          </p:cNvPr>
          <p:cNvSpPr/>
          <p:nvPr/>
        </p:nvSpPr>
        <p:spPr>
          <a:xfrm>
            <a:off x="7132320" y="828532"/>
            <a:ext cx="1054313" cy="954548"/>
          </a:xfrm>
          <a:prstGeom prst="oc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D1CB0C-C736-4541-91FB-BF330E1C64F7}"/>
              </a:ext>
            </a:extLst>
          </p:cNvPr>
          <p:cNvSpPr txBox="1"/>
          <p:nvPr/>
        </p:nvSpPr>
        <p:spPr>
          <a:xfrm>
            <a:off x="7132320" y="374904"/>
            <a:ext cx="1036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Octagon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B9FB40-9DF9-D249-C7C5-4B5F5B46EBC7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37F1B1-351C-1425-3DAA-0458B0982412}"/>
              </a:ext>
            </a:extLst>
          </p:cNvPr>
          <p:cNvSpPr txBox="1"/>
          <p:nvPr/>
        </p:nvSpPr>
        <p:spPr>
          <a:xfrm>
            <a:off x="7132320" y="2349963"/>
            <a:ext cx="4114800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Talk about the shape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 octagons in different sizes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 real world objects that are octagons</a:t>
            </a:r>
          </a:p>
        </p:txBody>
      </p:sp>
    </p:spTree>
    <p:extLst>
      <p:ext uri="{BB962C8B-B14F-4D97-AF65-F5344CB8AC3E}">
        <p14:creationId xmlns:p14="http://schemas.microsoft.com/office/powerpoint/2010/main" val="4376072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1CE76F-E553-F397-054C-9094DC916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Shapes! Screen 6h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E7601-0462-1BE0-9291-C7F3E7425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FBF9E03-C2FD-E8B7-FC1D-5E443D130309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6CA1894-2957-48AF-F4B6-D3783591E472}"/>
              </a:ext>
            </a:extLst>
          </p:cNvPr>
          <p:cNvSpPr/>
          <p:nvPr/>
        </p:nvSpPr>
        <p:spPr>
          <a:xfrm>
            <a:off x="7132320" y="828531"/>
            <a:ext cx="1133856" cy="95454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873AF9C2-3BF6-856F-E7A8-47DD48DBB1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5678C7A-45E4-6F4B-07E0-43D59E64FEB1}"/>
              </a:ext>
            </a:extLst>
          </p:cNvPr>
          <p:cNvSpPr txBox="1"/>
          <p:nvPr/>
        </p:nvSpPr>
        <p:spPr>
          <a:xfrm>
            <a:off x="6976872" y="201168"/>
            <a:ext cx="776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Circle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437667-BEBB-0046-1A47-FE9EA51A02AB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272018-54C3-1C82-E29A-E0154370F976}"/>
              </a:ext>
            </a:extLst>
          </p:cNvPr>
          <p:cNvSpPr txBox="1"/>
          <p:nvPr/>
        </p:nvSpPr>
        <p:spPr>
          <a:xfrm>
            <a:off x="7132320" y="2349963"/>
            <a:ext cx="4114800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Talk about the circles and ovals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 circles in different sizes</a:t>
            </a:r>
          </a:p>
          <a:p>
            <a:pPr marL="285750" indent="-285750">
              <a:buFontTx/>
              <a:buChar char="-"/>
            </a:pPr>
            <a:r>
              <a:rPr lang="en-US" dirty="0"/>
              <a:t>Distinguish between circles and ovals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Show real world objects that are circles and ovals</a:t>
            </a:r>
          </a:p>
        </p:txBody>
      </p:sp>
    </p:spTree>
    <p:extLst>
      <p:ext uri="{BB962C8B-B14F-4D97-AF65-F5344CB8AC3E}">
        <p14:creationId xmlns:p14="http://schemas.microsoft.com/office/powerpoint/2010/main" val="3679135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B24FE-88B2-BD77-CF2D-3235A332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8184" y="72200"/>
            <a:ext cx="2648712" cy="1325563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BFCAFA-5A7F-E1BD-59B3-2766E514B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Practice Screen 7a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7051AC-FBA0-F9E9-323C-918C3A79F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16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FAA24E-4E3A-20E5-4F16-34366EB0FD4D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pic>
        <p:nvPicPr>
          <p:cNvPr id="7" name="Picture 6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476C7A5E-3497-BD27-D199-AA2D321D6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73E68CC-D9D5-B115-C5CD-1AFAA4D46F4B}"/>
              </a:ext>
            </a:extLst>
          </p:cNvPr>
          <p:cNvSpPr/>
          <p:nvPr/>
        </p:nvSpPr>
        <p:spPr>
          <a:xfrm>
            <a:off x="7878618" y="1690688"/>
            <a:ext cx="1951182" cy="81381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02CE28D-BA3B-AB88-F636-6DDA7254BB9D}"/>
              </a:ext>
            </a:extLst>
          </p:cNvPr>
          <p:cNvSpPr/>
          <p:nvPr/>
        </p:nvSpPr>
        <p:spPr>
          <a:xfrm>
            <a:off x="7955280" y="2926080"/>
            <a:ext cx="1874520" cy="81381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Subtraction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71B1DC3-D4E7-8D42-9464-7768FDC5BF19}"/>
              </a:ext>
            </a:extLst>
          </p:cNvPr>
          <p:cNvSpPr/>
          <p:nvPr/>
        </p:nvSpPr>
        <p:spPr>
          <a:xfrm>
            <a:off x="7955280" y="4078224"/>
            <a:ext cx="1874520" cy="81381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Shapes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F736887-60FC-C7AD-B41D-6F91D5C5D8C8}"/>
              </a:ext>
            </a:extLst>
          </p:cNvPr>
          <p:cNvSpPr/>
          <p:nvPr/>
        </p:nvSpPr>
        <p:spPr>
          <a:xfrm>
            <a:off x="7955280" y="5230368"/>
            <a:ext cx="1874520" cy="81381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Random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26BC6-5879-4AC2-F55F-F7987FEED6DA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733388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8E47D3-EDC7-21D5-B525-6B9506C65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Practice Addition Screen 7b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5CE76-12E6-4D25-A18D-F41163F0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17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8927202-98D3-F0D5-0270-EF18144E2875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97AA5D0F-6312-0095-0DEB-4CE68577154E}"/>
              </a:ext>
            </a:extLst>
          </p:cNvPr>
          <p:cNvCxnSpPr/>
          <p:nvPr/>
        </p:nvCxnSpPr>
        <p:spPr>
          <a:xfrm>
            <a:off x="420624" y="1417320"/>
            <a:ext cx="1042416" cy="42976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EFD65EB-55F7-F971-A83F-3F5339221B81}"/>
              </a:ext>
            </a:extLst>
          </p:cNvPr>
          <p:cNvSpPr txBox="1"/>
          <p:nvPr/>
        </p:nvSpPr>
        <p:spPr>
          <a:xfrm>
            <a:off x="1700784" y="1690688"/>
            <a:ext cx="3134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 fill is for questions wrong</a:t>
            </a:r>
          </a:p>
          <a:p>
            <a:r>
              <a:rPr lang="en-US" dirty="0"/>
              <a:t>Green fill is for questions right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2205315-DB2B-BB21-ED88-27307049BF00}"/>
              </a:ext>
            </a:extLst>
          </p:cNvPr>
          <p:cNvSpPr/>
          <p:nvPr/>
        </p:nvSpPr>
        <p:spPr>
          <a:xfrm>
            <a:off x="182880" y="996696"/>
            <a:ext cx="6848856" cy="4572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Progress Bar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D4DC73-05F3-5B2D-FCCD-2C458AF18B15}"/>
              </a:ext>
            </a:extLst>
          </p:cNvPr>
          <p:cNvSpPr txBox="1"/>
          <p:nvPr/>
        </p:nvSpPr>
        <p:spPr>
          <a:xfrm>
            <a:off x="8257032" y="548640"/>
            <a:ext cx="1951688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Practice Addition!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485F3F-8689-005D-A252-A68A96EE483F}"/>
              </a:ext>
            </a:extLst>
          </p:cNvPr>
          <p:cNvSpPr txBox="1"/>
          <p:nvPr/>
        </p:nvSpPr>
        <p:spPr>
          <a:xfrm>
            <a:off x="7027264" y="1901952"/>
            <a:ext cx="4731919" cy="2585323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random addition problems using whole numbers whose sum is &lt;= 29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radio buttons for the user to click 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Radio buttons will have possible answers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r>
              <a:rPr lang="en-US" dirty="0"/>
              <a:t>Include a drawing area as a scratch pad??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3BB790-836A-E1C1-1008-1B1BD4F8CBE0}"/>
              </a:ext>
            </a:extLst>
          </p:cNvPr>
          <p:cNvSpPr/>
          <p:nvPr/>
        </p:nvSpPr>
        <p:spPr>
          <a:xfrm>
            <a:off x="420624" y="2633472"/>
            <a:ext cx="4114800" cy="37228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Question Bank</a:t>
            </a:r>
          </a:p>
          <a:p>
            <a:pPr algn="ctr"/>
            <a:r>
              <a:rPr lang="en-US" dirty="0"/>
              <a:t>Green = correct</a:t>
            </a:r>
          </a:p>
          <a:p>
            <a:pPr algn="ctr"/>
            <a:r>
              <a:rPr lang="en-US" dirty="0"/>
              <a:t>Red = wrong</a:t>
            </a:r>
          </a:p>
          <a:p>
            <a:pPr algn="ctr"/>
            <a:r>
              <a:rPr lang="en-US" dirty="0"/>
              <a:t>White = unanswered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1.</a:t>
            </a:r>
            <a:r>
              <a:rPr lang="en-US" dirty="0"/>
              <a:t>	6.	11.	16.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2.</a:t>
            </a:r>
            <a:r>
              <a:rPr lang="en-US" dirty="0"/>
              <a:t>	7.	12.	17.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3.</a:t>
            </a:r>
            <a:r>
              <a:rPr lang="en-US" dirty="0"/>
              <a:t>	8.	13.	18.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4.</a:t>
            </a:r>
            <a:r>
              <a:rPr lang="en-US" dirty="0"/>
              <a:t>	9.	14.	19.</a:t>
            </a:r>
          </a:p>
          <a:p>
            <a:pPr algn="ctr"/>
            <a:r>
              <a:rPr lang="en-US" dirty="0"/>
              <a:t>5.	10.	15.	20.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002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4FF575-0818-05E9-7787-97C08DDE4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Practice Subtraction Screen 7c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526711-1E5F-8EA5-A261-13D8AE4C7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18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1DA0163-EB07-BE82-BBB4-0288954F14FF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8D362A76-5BF7-7C31-6B93-3F6C5AA0929F}"/>
              </a:ext>
            </a:extLst>
          </p:cNvPr>
          <p:cNvCxnSpPr/>
          <p:nvPr/>
        </p:nvCxnSpPr>
        <p:spPr>
          <a:xfrm>
            <a:off x="420624" y="1417320"/>
            <a:ext cx="1042416" cy="42976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4F943F0-0F12-0904-61BF-5A47871BFDD3}"/>
              </a:ext>
            </a:extLst>
          </p:cNvPr>
          <p:cNvSpPr txBox="1"/>
          <p:nvPr/>
        </p:nvSpPr>
        <p:spPr>
          <a:xfrm>
            <a:off x="1700784" y="1690688"/>
            <a:ext cx="3134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 fill is for questions wrong</a:t>
            </a:r>
          </a:p>
          <a:p>
            <a:r>
              <a:rPr lang="en-US" dirty="0"/>
              <a:t>Green fill is for questions right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180BD39-F63A-8879-BA2B-1006EEC9C17E}"/>
              </a:ext>
            </a:extLst>
          </p:cNvPr>
          <p:cNvSpPr/>
          <p:nvPr/>
        </p:nvSpPr>
        <p:spPr>
          <a:xfrm>
            <a:off x="182880" y="996696"/>
            <a:ext cx="6848856" cy="4572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Progress Bar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61B1C7-61DB-754A-8239-564648C77065}"/>
              </a:ext>
            </a:extLst>
          </p:cNvPr>
          <p:cNvSpPr txBox="1"/>
          <p:nvPr/>
        </p:nvSpPr>
        <p:spPr>
          <a:xfrm>
            <a:off x="8257032" y="548640"/>
            <a:ext cx="2279855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Practice Subtraction!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0B6004-5E9F-305E-32F0-C02CAB0075EA}"/>
              </a:ext>
            </a:extLst>
          </p:cNvPr>
          <p:cNvSpPr txBox="1"/>
          <p:nvPr/>
        </p:nvSpPr>
        <p:spPr>
          <a:xfrm>
            <a:off x="7027264" y="1901952"/>
            <a:ext cx="4731919" cy="286232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random subtraction problems whose difference is &gt;= 0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radio buttons for the user to click 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Radio buttons will have possible answers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r>
              <a:rPr lang="en-US" dirty="0"/>
              <a:t>Include a drawing area as a scratch pad??</a:t>
            </a:r>
          </a:p>
          <a:p>
            <a:pPr lvl="1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2312E7-2020-42E0-4AFB-EB7BA2BE016E}"/>
              </a:ext>
            </a:extLst>
          </p:cNvPr>
          <p:cNvSpPr/>
          <p:nvPr/>
        </p:nvSpPr>
        <p:spPr>
          <a:xfrm>
            <a:off x="420624" y="2633472"/>
            <a:ext cx="4114800" cy="37228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Question Bank</a:t>
            </a:r>
          </a:p>
          <a:p>
            <a:pPr algn="ctr"/>
            <a:r>
              <a:rPr lang="en-US" dirty="0"/>
              <a:t>Green = correct</a:t>
            </a:r>
          </a:p>
          <a:p>
            <a:pPr algn="ctr"/>
            <a:r>
              <a:rPr lang="en-US" dirty="0"/>
              <a:t>Red = wrong</a:t>
            </a:r>
          </a:p>
          <a:p>
            <a:pPr algn="ctr"/>
            <a:r>
              <a:rPr lang="en-US" dirty="0"/>
              <a:t>White = unanswered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1.</a:t>
            </a:r>
            <a:r>
              <a:rPr lang="en-US" dirty="0"/>
              <a:t>	6.	11.	16.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2.</a:t>
            </a:r>
            <a:r>
              <a:rPr lang="en-US" dirty="0"/>
              <a:t>	7.	12.	17.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3.</a:t>
            </a:r>
            <a:r>
              <a:rPr lang="en-US" dirty="0"/>
              <a:t>	8.	13.	18.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4.</a:t>
            </a:r>
            <a:r>
              <a:rPr lang="en-US" dirty="0"/>
              <a:t>	9.	14.	19.</a:t>
            </a:r>
          </a:p>
          <a:p>
            <a:pPr algn="ctr"/>
            <a:r>
              <a:rPr lang="en-US" dirty="0"/>
              <a:t>5.	10.	15.	20.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878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6C35EF-C72F-0C5D-40D3-04A94D9EE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Practice Shapes Screen 7d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C8C12-67E7-F640-2786-85E4E5A4F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19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2141EC-F4BF-FBD2-3B6F-B6D946937481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0CA3BD77-2438-56E4-0120-808551B5B23A}"/>
              </a:ext>
            </a:extLst>
          </p:cNvPr>
          <p:cNvCxnSpPr/>
          <p:nvPr/>
        </p:nvCxnSpPr>
        <p:spPr>
          <a:xfrm>
            <a:off x="420624" y="1417320"/>
            <a:ext cx="1042416" cy="42976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AB6F330-30B2-AF2A-B93D-EA827F901FFA}"/>
              </a:ext>
            </a:extLst>
          </p:cNvPr>
          <p:cNvSpPr txBox="1"/>
          <p:nvPr/>
        </p:nvSpPr>
        <p:spPr>
          <a:xfrm>
            <a:off x="1700784" y="1690688"/>
            <a:ext cx="3134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 fill is for questions wrong</a:t>
            </a:r>
          </a:p>
          <a:p>
            <a:r>
              <a:rPr lang="en-US" dirty="0"/>
              <a:t>Green fill is for questions right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8FC2692-405D-5120-672F-04DD4062ACF5}"/>
              </a:ext>
            </a:extLst>
          </p:cNvPr>
          <p:cNvSpPr/>
          <p:nvPr/>
        </p:nvSpPr>
        <p:spPr>
          <a:xfrm>
            <a:off x="182880" y="996696"/>
            <a:ext cx="6848856" cy="4572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Progress Bar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456BAF-6282-1242-7F3A-1B721DA48F66}"/>
              </a:ext>
            </a:extLst>
          </p:cNvPr>
          <p:cNvSpPr txBox="1"/>
          <p:nvPr/>
        </p:nvSpPr>
        <p:spPr>
          <a:xfrm>
            <a:off x="8257032" y="548640"/>
            <a:ext cx="1861920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Practice Shapes!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7365DE-FDE8-A577-6711-275946E92124}"/>
              </a:ext>
            </a:extLst>
          </p:cNvPr>
          <p:cNvSpPr txBox="1"/>
          <p:nvPr/>
        </p:nvSpPr>
        <p:spPr>
          <a:xfrm>
            <a:off x="7027264" y="1901952"/>
            <a:ext cx="4731919" cy="175432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random shape with up to 8 sides and varying size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radio buttons for the user to click 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Radio buttons will have name of shape options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333D1F-0083-E2A2-F877-22423729FB9B}"/>
              </a:ext>
            </a:extLst>
          </p:cNvPr>
          <p:cNvSpPr/>
          <p:nvPr/>
        </p:nvSpPr>
        <p:spPr>
          <a:xfrm>
            <a:off x="420624" y="2633472"/>
            <a:ext cx="4114800" cy="37228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Question Bank</a:t>
            </a:r>
          </a:p>
          <a:p>
            <a:pPr algn="ctr"/>
            <a:r>
              <a:rPr lang="en-US" dirty="0"/>
              <a:t>Green = correct</a:t>
            </a:r>
          </a:p>
          <a:p>
            <a:pPr algn="ctr"/>
            <a:r>
              <a:rPr lang="en-US" dirty="0"/>
              <a:t>Red = wrong</a:t>
            </a:r>
          </a:p>
          <a:p>
            <a:pPr algn="ctr"/>
            <a:r>
              <a:rPr lang="en-US" dirty="0"/>
              <a:t>White = unanswered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1.</a:t>
            </a:r>
            <a:r>
              <a:rPr lang="en-US" dirty="0"/>
              <a:t>	6.	11.	16.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2.</a:t>
            </a:r>
            <a:r>
              <a:rPr lang="en-US" dirty="0"/>
              <a:t>	7.	12.	17.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3.</a:t>
            </a:r>
            <a:r>
              <a:rPr lang="en-US" dirty="0"/>
              <a:t>	8.	13.	18.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4.</a:t>
            </a:r>
            <a:r>
              <a:rPr lang="en-US" dirty="0"/>
              <a:t>	9.	14.	19.</a:t>
            </a:r>
          </a:p>
          <a:p>
            <a:pPr algn="ctr"/>
            <a:r>
              <a:rPr lang="en-US" dirty="0"/>
              <a:t>5.	10.	15.	20.</a:t>
            </a:r>
          </a:p>
        </p:txBody>
      </p:sp>
    </p:spTree>
    <p:extLst>
      <p:ext uri="{BB962C8B-B14F-4D97-AF65-F5344CB8AC3E}">
        <p14:creationId xmlns:p14="http://schemas.microsoft.com/office/powerpoint/2010/main" val="124511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C9EBE84F-69BC-E500-BF17-BAD5D90B41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 b="4910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34372B-F164-4876-2619-A6666E042F79}"/>
              </a:ext>
            </a:extLst>
          </p:cNvPr>
          <p:cNvSpPr txBox="1"/>
          <p:nvPr/>
        </p:nvSpPr>
        <p:spPr>
          <a:xfrm>
            <a:off x="611258" y="864481"/>
            <a:ext cx="1911095" cy="629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latin typeface="Comic Sans MS" panose="030F0702030302020204" pitchFamily="66" charset="0"/>
              </a:rPr>
              <a:t>About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E66373-E3E3-8498-6C28-2AE3B0C16DD7}"/>
              </a:ext>
            </a:extLst>
          </p:cNvPr>
          <p:cNvSpPr txBox="1"/>
          <p:nvPr/>
        </p:nvSpPr>
        <p:spPr>
          <a:xfrm>
            <a:off x="611258" y="2072640"/>
            <a:ext cx="28177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702030302020204" pitchFamily="66" charset="0"/>
              </a:rPr>
              <a:t>An easy-to-use app to help youngsters with basic math.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702030302020204" pitchFamily="66" charset="0"/>
              </a:rPr>
              <a:t>Created using C# and .NET MAUI.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702030302020204" pitchFamily="66" charset="0"/>
              </a:rPr>
              <a:t>Version v1.0.0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5B4F125-391F-8A8F-FD86-6AEA7063F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5904" y="6271031"/>
            <a:ext cx="4114800" cy="365125"/>
          </a:xfrm>
        </p:spPr>
        <p:txBody>
          <a:bodyPr/>
          <a:lstStyle/>
          <a:p>
            <a:r>
              <a:rPr lang="en-US" dirty="0"/>
              <a:t>About Page Screen 2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2F4D7FC-E42A-38B8-EC10-F513F9F99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2</a:t>
            </a:fld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48ECBB4-3D04-5B3F-4E0E-DC64440175D3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</p:spTree>
    <p:extLst>
      <p:ext uri="{BB962C8B-B14F-4D97-AF65-F5344CB8AC3E}">
        <p14:creationId xmlns:p14="http://schemas.microsoft.com/office/powerpoint/2010/main" val="19683486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3BDBE-C2F8-1487-F078-9CAB51321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Practice Random Screen 7e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9613F-BAA4-F7AB-69AB-37ED1657C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20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E4781CB-0C21-07F4-9090-93735E2A1C2A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5ADE4BE-61B5-1CE4-0FDC-7E3618017165}"/>
              </a:ext>
            </a:extLst>
          </p:cNvPr>
          <p:cNvSpPr/>
          <p:nvPr/>
        </p:nvSpPr>
        <p:spPr>
          <a:xfrm>
            <a:off x="182880" y="996696"/>
            <a:ext cx="6848856" cy="4572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Progress Bar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B28833C7-A887-5D69-AC11-AAD8B72ED17F}"/>
              </a:ext>
            </a:extLst>
          </p:cNvPr>
          <p:cNvCxnSpPr/>
          <p:nvPr/>
        </p:nvCxnSpPr>
        <p:spPr>
          <a:xfrm>
            <a:off x="420624" y="1417320"/>
            <a:ext cx="1042416" cy="42976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8E7803C-A551-E1C2-C810-17CD80708945}"/>
              </a:ext>
            </a:extLst>
          </p:cNvPr>
          <p:cNvSpPr txBox="1"/>
          <p:nvPr/>
        </p:nvSpPr>
        <p:spPr>
          <a:xfrm>
            <a:off x="1700784" y="1690688"/>
            <a:ext cx="3134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 fill is for questions wrong</a:t>
            </a:r>
          </a:p>
          <a:p>
            <a:r>
              <a:rPr lang="en-US" dirty="0"/>
              <a:t>Green fill is for questions right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D3EB8F-A24E-BEF1-5FF1-E11E2C4338E4}"/>
              </a:ext>
            </a:extLst>
          </p:cNvPr>
          <p:cNvSpPr txBox="1"/>
          <p:nvPr/>
        </p:nvSpPr>
        <p:spPr>
          <a:xfrm>
            <a:off x="8257032" y="548640"/>
            <a:ext cx="2150653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Practice Everything!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2F34D8-17AB-8FB0-AE5D-AFE804AFB56C}"/>
              </a:ext>
            </a:extLst>
          </p:cNvPr>
          <p:cNvSpPr txBox="1"/>
          <p:nvPr/>
        </p:nvSpPr>
        <p:spPr>
          <a:xfrm>
            <a:off x="7027264" y="1901952"/>
            <a:ext cx="4731919" cy="397031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Randomize questions from addition, subtraction and shapes.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radio buttons for the user to click 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Radio buttons will have possible answers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If question is regarding a shape, the user will click on the correct shape or have a radio button that pictures the correct one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r>
              <a:rPr lang="en-US" dirty="0"/>
              <a:t>Include a drawing area as a scratch pad if the question is addition or subtraction</a:t>
            </a:r>
          </a:p>
          <a:p>
            <a:pPr lvl="1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272F5A4-6B5B-4F6F-629B-935DD03F8DF2}"/>
              </a:ext>
            </a:extLst>
          </p:cNvPr>
          <p:cNvSpPr/>
          <p:nvPr/>
        </p:nvSpPr>
        <p:spPr>
          <a:xfrm>
            <a:off x="420624" y="2633472"/>
            <a:ext cx="4114800" cy="37228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Question Bank</a:t>
            </a:r>
          </a:p>
          <a:p>
            <a:pPr algn="ctr"/>
            <a:r>
              <a:rPr lang="en-US" dirty="0"/>
              <a:t>Green = correct</a:t>
            </a:r>
          </a:p>
          <a:p>
            <a:pPr algn="ctr"/>
            <a:r>
              <a:rPr lang="en-US" dirty="0"/>
              <a:t>Red = wrong</a:t>
            </a:r>
          </a:p>
          <a:p>
            <a:pPr algn="ctr"/>
            <a:r>
              <a:rPr lang="en-US" dirty="0"/>
              <a:t>White = unanswered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1.</a:t>
            </a:r>
            <a:r>
              <a:rPr lang="en-US" dirty="0"/>
              <a:t>	6.	11.	16.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2.</a:t>
            </a:r>
            <a:r>
              <a:rPr lang="en-US" dirty="0"/>
              <a:t>	7.	12.	17.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3.</a:t>
            </a:r>
            <a:r>
              <a:rPr lang="en-US" dirty="0"/>
              <a:t>	8.	13.	18.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4.</a:t>
            </a:r>
            <a:r>
              <a:rPr lang="en-US" dirty="0"/>
              <a:t>	9.	14.	19.</a:t>
            </a:r>
          </a:p>
          <a:p>
            <a:pPr algn="ctr"/>
            <a:r>
              <a:rPr lang="en-US" dirty="0"/>
              <a:t>5.	10.	15.	20.</a:t>
            </a:r>
          </a:p>
          <a:p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31BEED58-A201-5BD0-0812-73CE93B298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7484425"/>
              </p:ext>
            </p:extLst>
          </p:nvPr>
        </p:nvGraphicFramePr>
        <p:xfrm>
          <a:off x="2181225" y="803275"/>
          <a:ext cx="7829550" cy="5248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7829531" imgH="5248207" progId="MSGraph.Chart.8">
                  <p:embed followColorScheme="full"/>
                </p:oleObj>
              </mc:Choice>
              <mc:Fallback>
                <p:oleObj name="Chart" r:id="rId2" imgW="7829531" imgH="5248207" progId="MSGraph.Chart.8">
                  <p:embed followColorScheme="full"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31BEED58-A201-5BD0-0812-73CE93B298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81225" y="803275"/>
                        <a:ext cx="7829550" cy="5248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2378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ABDB3E-5BF1-6805-B1A6-B721FCB22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9022" y="184781"/>
            <a:ext cx="4344045" cy="82787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/>
              <a:t>Achievements!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7" name="Picture 6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4A013017-5A4C-C0AE-265D-08156BF9C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9B93C7-0C2A-29CE-FFA3-1235C042C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0529" y="6356350"/>
            <a:ext cx="1054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fld id="{EDF2F5C9-39AF-4075-8683-85738D8D39F7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l">
                <a:spcAft>
                  <a:spcPts val="600"/>
                </a:spcAft>
                <a:defRPr/>
              </a:pPr>
              <a:t>21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00CDD3-2F80-1708-562A-7377F9B91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94716" y="6356350"/>
            <a:ext cx="380568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defRPr/>
            </a:pPr>
            <a:r>
              <a:rPr lang="en-US" sz="1200" kern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Achievements Screen 8a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3ACA872-C0A0-6840-56E2-A4C3EB61A10D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666019-2F62-BC15-6EBE-C98519577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965" y="1493285"/>
            <a:ext cx="711724" cy="71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B6FC939B-412E-4A25-E81B-04672BBEE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965" y="2369499"/>
            <a:ext cx="711724" cy="71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D08BFA56-A751-F62F-94EA-72428D040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965" y="3245714"/>
            <a:ext cx="711724" cy="71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7CEBF041-AEF8-575C-D672-1943EFA4C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872" y="4121929"/>
            <a:ext cx="711724" cy="71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4591E7A3-AD92-6E2C-ABC6-049E662F5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965" y="5015411"/>
            <a:ext cx="711724" cy="71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645B0EC-E3A2-C0F5-DF77-723198CFA043}"/>
              </a:ext>
            </a:extLst>
          </p:cNvPr>
          <p:cNvSpPr txBox="1"/>
          <p:nvPr/>
        </p:nvSpPr>
        <p:spPr>
          <a:xfrm>
            <a:off x="7375689" y="1672630"/>
            <a:ext cx="2852928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Achievement blurb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F87B87-D43D-7F27-C4EE-59FC0EF6B416}"/>
              </a:ext>
            </a:extLst>
          </p:cNvPr>
          <p:cNvSpPr txBox="1"/>
          <p:nvPr/>
        </p:nvSpPr>
        <p:spPr>
          <a:xfrm>
            <a:off x="7375689" y="2500969"/>
            <a:ext cx="2852928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Achievement not attained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B0DC208-375B-4AFB-CEB1-8E2CCD9EB976}"/>
              </a:ext>
            </a:extLst>
          </p:cNvPr>
          <p:cNvSpPr/>
          <p:nvPr/>
        </p:nvSpPr>
        <p:spPr>
          <a:xfrm>
            <a:off x="6194716" y="1493285"/>
            <a:ext cx="327097" cy="42246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Scroll bar</a:t>
            </a:r>
          </a:p>
        </p:txBody>
      </p:sp>
    </p:spTree>
    <p:extLst>
      <p:ext uri="{BB962C8B-B14F-4D97-AF65-F5344CB8AC3E}">
        <p14:creationId xmlns:p14="http://schemas.microsoft.com/office/powerpoint/2010/main" val="15103097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9172C-D46B-E61D-AFCA-CD23393AC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Stuff to ponder 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6E42E-9DBD-0982-D671-0C5CA5A1F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Transition animations between screens</a:t>
            </a:r>
          </a:p>
          <a:p>
            <a:r>
              <a:rPr lang="en-US" dirty="0"/>
              <a:t>Cute splash screen</a:t>
            </a:r>
          </a:p>
          <a:p>
            <a:r>
              <a:rPr lang="en-US" dirty="0"/>
              <a:t>Sad earth when you get a question wrong</a:t>
            </a:r>
          </a:p>
          <a:p>
            <a:r>
              <a:rPr lang="en-US" dirty="0"/>
              <a:t>Happy earth when you get a question correct</a:t>
            </a:r>
          </a:p>
          <a:p>
            <a:r>
              <a:rPr lang="en-US" dirty="0"/>
              <a:t>Add a pattern recognition to the shapes section</a:t>
            </a:r>
          </a:p>
          <a:p>
            <a:pPr lvl="1"/>
            <a:r>
              <a:rPr lang="en-US" dirty="0"/>
              <a:t>Square, circle, triangle, square, circle, triangle, square, circle, triangle,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287AB9-3D5F-71FF-B013-3961E971C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1CE94-707C-1058-A331-1BC5C798E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64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BD611-0076-EA96-CF36-32BBDFE07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327CA-B906-8025-8000-59DC2DE05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22A24F-737E-32D1-F3BE-B89FFB0A8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75E67-0BAD-A0E4-F7AE-7DBA60503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23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5D93A60-65A0-FF53-982E-254D34667C61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</p:spTree>
    <p:extLst>
      <p:ext uri="{BB962C8B-B14F-4D97-AF65-F5344CB8AC3E}">
        <p14:creationId xmlns:p14="http://schemas.microsoft.com/office/powerpoint/2010/main" val="29446771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08119-B720-E7DC-0F34-5CEAE12DD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777BB-0E30-05E9-1A92-0AC4D7917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4A09EE-26B8-15FB-7DA0-A79C07717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C089EB-04B4-D724-5ECC-65999C4A0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34DC51F-F7D2-935F-0CF4-13258BEAF2B6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</p:spTree>
    <p:extLst>
      <p:ext uri="{BB962C8B-B14F-4D97-AF65-F5344CB8AC3E}">
        <p14:creationId xmlns:p14="http://schemas.microsoft.com/office/powerpoint/2010/main" val="1422860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02E6A-9AD4-1DB1-E278-594F3A800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CDDD3-0CCB-3189-0CD7-BCAF83D7B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FAA505-E701-8BCF-9D55-40B4B1A5A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A62BEC-62E6-D401-7008-C3D972E3F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A57CD2-1CFE-E717-68AF-BD51F0B2845A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</p:spTree>
    <p:extLst>
      <p:ext uri="{BB962C8B-B14F-4D97-AF65-F5344CB8AC3E}">
        <p14:creationId xmlns:p14="http://schemas.microsoft.com/office/powerpoint/2010/main" val="18965381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4BA5-23AE-CA3A-0DC2-5319CC9AB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3AF1F-B442-5BF0-A8C6-7E194FD19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27D614-04FB-1D5C-0307-0356857BC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36AF9A-DBEA-905C-08A8-8F61AF3CB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DB9B821-C2DE-B94A-3D67-11EA926E5C56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</p:spTree>
    <p:extLst>
      <p:ext uri="{BB962C8B-B14F-4D97-AF65-F5344CB8AC3E}">
        <p14:creationId xmlns:p14="http://schemas.microsoft.com/office/powerpoint/2010/main" val="1441015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0672F09A-09B8-9094-808D-AF2BC47FDA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A7C884-FAAE-5A90-32DE-7267A2ED0894}"/>
              </a:ext>
            </a:extLst>
          </p:cNvPr>
          <p:cNvSpPr txBox="1"/>
          <p:nvPr/>
        </p:nvSpPr>
        <p:spPr>
          <a:xfrm>
            <a:off x="7444255" y="731520"/>
            <a:ext cx="2332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Special Thanks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D7DF4B-12BB-2716-A6ED-DA6C1E3ABA86}"/>
              </a:ext>
            </a:extLst>
          </p:cNvPr>
          <p:cNvSpPr txBox="1"/>
          <p:nvPr/>
        </p:nvSpPr>
        <p:spPr>
          <a:xfrm>
            <a:off x="7714488" y="1929384"/>
            <a:ext cx="2941320" cy="175432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ea typeface="Calibri" panose="020F0502020204030204" pitchFamily="34" charset="0"/>
                <a:cs typeface="Calibri" panose="020F0502020204030204" pitchFamily="34" charset="0"/>
              </a:rPr>
              <a:t>Block for special thanks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Comic Sans MS" panose="030F0702030302020204" pitchFamily="66" charset="0"/>
                <a:ea typeface="Calibri" panose="020F0502020204030204" pitchFamily="34" charset="0"/>
                <a:cs typeface="Calibri" panose="020F0502020204030204" pitchFamily="34" charset="0"/>
              </a:rPr>
              <a:t>Big tuna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Comic Sans MS" panose="030F0702030302020204" pitchFamily="66" charset="0"/>
                <a:ea typeface="Calibri" panose="020F0502020204030204" pitchFamily="34" charset="0"/>
                <a:cs typeface="Calibri" panose="020F0502020204030204" pitchFamily="34" charset="0"/>
              </a:rPr>
              <a:t>Little tuna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Comic Sans MS" panose="030F0702030302020204" pitchFamily="66" charset="0"/>
                <a:ea typeface="Calibri" panose="020F0502020204030204" pitchFamily="34" charset="0"/>
                <a:cs typeface="Calibri" panose="020F0502020204030204" pitchFamily="34" charset="0"/>
              </a:rPr>
              <a:t>Potato</a:t>
            </a:r>
          </a:p>
          <a:p>
            <a:pPr marL="285750" indent="-285750">
              <a:buFontTx/>
              <a:buChar char="-"/>
            </a:pPr>
            <a:endParaRPr lang="en-US" dirty="0">
              <a:latin typeface="Comic Sans MS" panose="030F0702030302020204" pitchFamily="66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omic Sans MS" panose="030F0702030302020204" pitchFamily="66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BC33E7C-FB6B-6E33-6607-A707DB845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Special Thanks Screen 3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56E3418-58F3-7466-49F8-1BF612C27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3</a:t>
            </a:fld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07B7C79-85D4-7F13-9126-12518E298299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F5E834-67E4-D923-04F8-EDBD44BA077D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745712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64A49D1B-8E47-FD84-9B85-AC1D93A4B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789B78-ADCB-7ED1-9C76-9D0535DD3211}"/>
              </a:ext>
            </a:extLst>
          </p:cNvPr>
          <p:cNvSpPr txBox="1"/>
          <p:nvPr/>
        </p:nvSpPr>
        <p:spPr>
          <a:xfrm>
            <a:off x="8554381" y="1880667"/>
            <a:ext cx="781624" cy="400110"/>
          </a:xfrm>
          <a:prstGeom prst="rect">
            <a:avLst/>
          </a:prstGeom>
          <a:solidFill>
            <a:schemeClr val="accent2"/>
          </a:solidFill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Login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558C0B-5A25-B443-3D76-6BBE8AE2A2CC}"/>
              </a:ext>
            </a:extLst>
          </p:cNvPr>
          <p:cNvSpPr txBox="1"/>
          <p:nvPr/>
        </p:nvSpPr>
        <p:spPr>
          <a:xfrm>
            <a:off x="7223760" y="814760"/>
            <a:ext cx="14091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Username: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D5C182-0B77-9B57-1305-39CE4E06970D}"/>
              </a:ext>
            </a:extLst>
          </p:cNvPr>
          <p:cNvSpPr txBox="1"/>
          <p:nvPr/>
        </p:nvSpPr>
        <p:spPr>
          <a:xfrm>
            <a:off x="7223760" y="1393880"/>
            <a:ext cx="1330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Password: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79B236-5B83-EC29-54B9-91C2A229E460}"/>
              </a:ext>
            </a:extLst>
          </p:cNvPr>
          <p:cNvSpPr/>
          <p:nvPr/>
        </p:nvSpPr>
        <p:spPr>
          <a:xfrm>
            <a:off x="8554380" y="814760"/>
            <a:ext cx="2908619" cy="4001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3FEF1B-D548-489F-2B4A-83C4528CA04F}"/>
              </a:ext>
            </a:extLst>
          </p:cNvPr>
          <p:cNvSpPr/>
          <p:nvPr/>
        </p:nvSpPr>
        <p:spPr>
          <a:xfrm>
            <a:off x="8554381" y="1393880"/>
            <a:ext cx="2908620" cy="4001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A1BEDB-1C80-9A8C-2ADB-D0BE70F6E96F}"/>
              </a:ext>
            </a:extLst>
          </p:cNvPr>
          <p:cNvSpPr txBox="1"/>
          <p:nvPr/>
        </p:nvSpPr>
        <p:spPr>
          <a:xfrm>
            <a:off x="8122920" y="5544274"/>
            <a:ext cx="2856038" cy="369332"/>
          </a:xfrm>
          <a:prstGeom prst="rect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Reset username/password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C487FF3-14A7-5AC5-3EDC-962F583AA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Login Page Screen 4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F98BE08-F7FA-9BCF-1E7B-92FC412B8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4</a:t>
            </a:fld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E034A93-56CE-27C0-E26E-F1BBA79B8780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A2CF7C-77A3-4116-FE83-47074F55E57D}"/>
              </a:ext>
            </a:extLst>
          </p:cNvPr>
          <p:cNvSpPr txBox="1"/>
          <p:nvPr/>
        </p:nvSpPr>
        <p:spPr>
          <a:xfrm>
            <a:off x="9550939" y="1880667"/>
            <a:ext cx="1912062" cy="400110"/>
          </a:xfrm>
          <a:prstGeom prst="rect">
            <a:avLst/>
          </a:prstGeom>
          <a:solidFill>
            <a:schemeClr val="accent2"/>
          </a:solidFill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Create Account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64CC3E-1244-3DB9-91DF-62C81D634DF7}"/>
              </a:ext>
            </a:extLst>
          </p:cNvPr>
          <p:cNvSpPr txBox="1"/>
          <p:nvPr/>
        </p:nvSpPr>
        <p:spPr>
          <a:xfrm>
            <a:off x="2313432" y="1783080"/>
            <a:ext cx="2194560" cy="92333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Here/ prompt a login</a:t>
            </a:r>
          </a:p>
        </p:txBody>
      </p:sp>
    </p:spTree>
    <p:extLst>
      <p:ext uri="{BB962C8B-B14F-4D97-AF65-F5344CB8AC3E}">
        <p14:creationId xmlns:p14="http://schemas.microsoft.com/office/powerpoint/2010/main" val="44511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907B337D-8001-4CDA-0C69-EA8889395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09AE0-BD36-544A-6872-1430238C7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123s! Screen 5a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70A18-F4A5-FF00-40A7-F1EAA564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3A1151-197A-94A5-D6BA-02386530585B}"/>
              </a:ext>
            </a:extLst>
          </p:cNvPr>
          <p:cNvSpPr txBox="1"/>
          <p:nvPr/>
        </p:nvSpPr>
        <p:spPr>
          <a:xfrm>
            <a:off x="8610600" y="179308"/>
            <a:ext cx="1883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123s!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CD21C78-6763-9BD8-0E3D-032EBD43F633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F3FC9FA-E405-8773-C751-A17FC62AE207}"/>
              </a:ext>
            </a:extLst>
          </p:cNvPr>
          <p:cNvSpPr/>
          <p:nvPr/>
        </p:nvSpPr>
        <p:spPr>
          <a:xfrm>
            <a:off x="6861638" y="2712196"/>
            <a:ext cx="2108626" cy="12197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27E9C41-EA76-E261-939F-66C6BDDF32C2}"/>
              </a:ext>
            </a:extLst>
          </p:cNvPr>
          <p:cNvSpPr/>
          <p:nvPr/>
        </p:nvSpPr>
        <p:spPr>
          <a:xfrm>
            <a:off x="9796862" y="2712196"/>
            <a:ext cx="2108626" cy="121972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Subtraction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73E60D-8B50-3708-EF16-FFE8034441C2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4173636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B86ACAC4-E2DE-5CB5-3670-5C2AC68D1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D18B3-7D5F-8256-EB2F-380F3B9A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123s! Screen 5b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DA759-0388-BD01-683A-064FC662A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724F7AC-FDE2-453D-2881-7A6BDA5A4031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484C72-83A3-7624-FF5A-3D380CEBBE14}"/>
              </a:ext>
            </a:extLst>
          </p:cNvPr>
          <p:cNvSpPr txBox="1"/>
          <p:nvPr/>
        </p:nvSpPr>
        <p:spPr>
          <a:xfrm>
            <a:off x="8153400" y="548640"/>
            <a:ext cx="1965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Addition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161CC5-2D5C-FFE0-DEAF-C54A209866F5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2D3DCE-C409-1BA8-A86C-98F6B728368D}"/>
              </a:ext>
            </a:extLst>
          </p:cNvPr>
          <p:cNvSpPr/>
          <p:nvPr/>
        </p:nvSpPr>
        <p:spPr>
          <a:xfrm>
            <a:off x="7552944" y="1207008"/>
            <a:ext cx="4032504" cy="47548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Teach how to do simple addition</a:t>
            </a:r>
          </a:p>
          <a:p>
            <a:pPr algn="ctr"/>
            <a:r>
              <a:rPr lang="en-US" dirty="0"/>
              <a:t>Include 5 practice problems</a:t>
            </a:r>
          </a:p>
          <a:p>
            <a:pPr marL="342900" indent="-342900" algn="ctr">
              <a:buAutoNum type="arabicPeriod"/>
            </a:pPr>
            <a:r>
              <a:rPr lang="en-US" dirty="0"/>
              <a:t>Single digit addition ( 5+3)</a:t>
            </a:r>
          </a:p>
          <a:p>
            <a:pPr marL="342900" indent="-342900" algn="ctr">
              <a:buAutoNum type="arabicPeriod"/>
            </a:pPr>
            <a:r>
              <a:rPr lang="en-US" dirty="0"/>
              <a:t>Single digit that results in a double digit ( 6+9)</a:t>
            </a:r>
          </a:p>
          <a:p>
            <a:pPr marL="342900" indent="-342900" algn="ctr">
              <a:buAutoNum type="arabicPeriod"/>
            </a:pPr>
            <a:r>
              <a:rPr lang="en-US" dirty="0"/>
              <a:t>Single digit and double digit (7+12)</a:t>
            </a:r>
          </a:p>
          <a:p>
            <a:pPr marL="342900" indent="-342900" algn="ctr">
              <a:buAutoNum type="arabicPeriod"/>
            </a:pPr>
            <a:r>
              <a:rPr lang="en-US" dirty="0"/>
              <a:t>Double digit addition (14+ 11)</a:t>
            </a:r>
          </a:p>
          <a:p>
            <a:pPr marL="342900" indent="-342900" algn="ctr">
              <a:buAutoNum type="arabicPeriod"/>
            </a:pPr>
            <a:r>
              <a:rPr lang="en-US" dirty="0"/>
              <a:t>Number line (fill in the missing number)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797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B86ACAC4-E2DE-5CB5-3670-5C2AC68D1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D18B3-7D5F-8256-EB2F-380F3B9A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123s! Screen 5c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DA759-0388-BD01-683A-064FC662A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724F7AC-FDE2-453D-2881-7A6BDA5A4031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484C72-83A3-7624-FF5A-3D380CEBBE14}"/>
              </a:ext>
            </a:extLst>
          </p:cNvPr>
          <p:cNvSpPr txBox="1"/>
          <p:nvPr/>
        </p:nvSpPr>
        <p:spPr>
          <a:xfrm>
            <a:off x="8610600" y="320040"/>
            <a:ext cx="1965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Subtraction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40333E-D6F0-4F22-635E-BAB5AF71B688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7564EA-2BEB-C294-E30B-407E1C962503}"/>
              </a:ext>
            </a:extLst>
          </p:cNvPr>
          <p:cNvSpPr/>
          <p:nvPr/>
        </p:nvSpPr>
        <p:spPr>
          <a:xfrm>
            <a:off x="7552944" y="1207008"/>
            <a:ext cx="4032504" cy="47548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Teach how to do simple subtraction</a:t>
            </a:r>
          </a:p>
          <a:p>
            <a:pPr algn="ctr"/>
            <a:r>
              <a:rPr lang="en-US" dirty="0"/>
              <a:t>Include 5 practice problems</a:t>
            </a:r>
          </a:p>
          <a:p>
            <a:pPr marL="342900" indent="-342900" algn="ctr">
              <a:buAutoNum type="arabicPeriod"/>
            </a:pPr>
            <a:r>
              <a:rPr lang="en-US" dirty="0"/>
              <a:t>Single digit subtraction ( 5-3)</a:t>
            </a:r>
          </a:p>
          <a:p>
            <a:pPr algn="ctr"/>
            <a:r>
              <a:rPr lang="en-US" dirty="0"/>
              <a:t>2. Double digit – single digit, difference is a single digit (12-8)</a:t>
            </a:r>
          </a:p>
          <a:p>
            <a:pPr algn="ctr"/>
            <a:r>
              <a:rPr lang="en-US" dirty="0"/>
              <a:t>3. Double digit – double digit = single digit (12-11)</a:t>
            </a:r>
          </a:p>
          <a:p>
            <a:pPr algn="ctr"/>
            <a:r>
              <a:rPr lang="en-US" dirty="0"/>
              <a:t>4. Double digit – double digit = double digit (25-14)</a:t>
            </a:r>
          </a:p>
          <a:p>
            <a:pPr algn="ctr"/>
            <a:r>
              <a:rPr lang="en-US" dirty="0"/>
              <a:t>5. Number line (filling in the missing number)</a:t>
            </a:r>
          </a:p>
        </p:txBody>
      </p:sp>
    </p:spTree>
    <p:extLst>
      <p:ext uri="{BB962C8B-B14F-4D97-AF65-F5344CB8AC3E}">
        <p14:creationId xmlns:p14="http://schemas.microsoft.com/office/powerpoint/2010/main" val="153401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875442FC-FBD4-90ED-A7CB-08F75CD88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D74D6-3516-F468-82E2-538F56C70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Shapes! Screen 6a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B237D-FF85-C27B-85EE-A01353582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015F22F-01B7-1634-2CCD-8D33086FBE57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EC249C-8BA0-36D7-06B5-FD5248BFA11A}"/>
              </a:ext>
            </a:extLst>
          </p:cNvPr>
          <p:cNvSpPr txBox="1"/>
          <p:nvPr/>
        </p:nvSpPr>
        <p:spPr>
          <a:xfrm>
            <a:off x="8610600" y="487465"/>
            <a:ext cx="178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Shapes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3CEA11-FB35-2CB8-2590-7019D1A56044}"/>
              </a:ext>
            </a:extLst>
          </p:cNvPr>
          <p:cNvSpPr/>
          <p:nvPr/>
        </p:nvSpPr>
        <p:spPr>
          <a:xfrm>
            <a:off x="7227252" y="1692290"/>
            <a:ext cx="978408" cy="9545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18E2D-680F-4DEA-2D4B-CEF8990CD6B2}"/>
              </a:ext>
            </a:extLst>
          </p:cNvPr>
          <p:cNvSpPr/>
          <p:nvPr/>
        </p:nvSpPr>
        <p:spPr>
          <a:xfrm>
            <a:off x="8961120" y="1863690"/>
            <a:ext cx="2596896" cy="4663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55EF809E-4BD8-61C6-FF37-217DF405DD25}"/>
              </a:ext>
            </a:extLst>
          </p:cNvPr>
          <p:cNvSpPr/>
          <p:nvPr/>
        </p:nvSpPr>
        <p:spPr>
          <a:xfrm>
            <a:off x="7227252" y="2844585"/>
            <a:ext cx="978408" cy="833739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64B4DE4-324C-BC55-8B96-BC7182D89972}"/>
              </a:ext>
            </a:extLst>
          </p:cNvPr>
          <p:cNvSpPr/>
          <p:nvPr/>
        </p:nvSpPr>
        <p:spPr>
          <a:xfrm>
            <a:off x="9375500" y="2784181"/>
            <a:ext cx="1133856" cy="95454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7BC59313-C97F-CFB1-3033-527633CC989C}"/>
              </a:ext>
            </a:extLst>
          </p:cNvPr>
          <p:cNvSpPr/>
          <p:nvPr/>
        </p:nvSpPr>
        <p:spPr>
          <a:xfrm>
            <a:off x="7227252" y="4073819"/>
            <a:ext cx="1054313" cy="954548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5BD6BB4F-6093-052C-DD20-E603793C8498}"/>
              </a:ext>
            </a:extLst>
          </p:cNvPr>
          <p:cNvSpPr/>
          <p:nvPr/>
        </p:nvSpPr>
        <p:spPr>
          <a:xfrm>
            <a:off x="9455043" y="4073819"/>
            <a:ext cx="1054313" cy="954548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ctagon 15">
            <a:extLst>
              <a:ext uri="{FF2B5EF4-FFF2-40B4-BE49-F238E27FC236}">
                <a16:creationId xmlns:a16="http://schemas.microsoft.com/office/drawing/2014/main" id="{FED93CF1-0299-960C-04F4-45C096863F21}"/>
              </a:ext>
            </a:extLst>
          </p:cNvPr>
          <p:cNvSpPr/>
          <p:nvPr/>
        </p:nvSpPr>
        <p:spPr>
          <a:xfrm>
            <a:off x="8302752" y="5028367"/>
            <a:ext cx="1054313" cy="954548"/>
          </a:xfrm>
          <a:prstGeom prst="oc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31A94B-F3C7-51A0-8918-13578B55C62F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2830ED-9517-82A6-A593-F2880ED667F3}"/>
              </a:ext>
            </a:extLst>
          </p:cNvPr>
          <p:cNvSpPr txBox="1"/>
          <p:nvPr/>
        </p:nvSpPr>
        <p:spPr>
          <a:xfrm>
            <a:off x="7227252" y="1124712"/>
            <a:ext cx="4330764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Click on a shape to learn about 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17693B-D091-A4B0-D9B0-6A3F0AF02C16}"/>
              </a:ext>
            </a:extLst>
          </p:cNvPr>
          <p:cNvSpPr txBox="1"/>
          <p:nvPr/>
        </p:nvSpPr>
        <p:spPr>
          <a:xfrm>
            <a:off x="5632704" y="487465"/>
            <a:ext cx="2359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PICTURE BUTTON IN MAUI :D</a:t>
            </a:r>
          </a:p>
        </p:txBody>
      </p:sp>
    </p:spTree>
    <p:extLst>
      <p:ext uri="{BB962C8B-B14F-4D97-AF65-F5344CB8AC3E}">
        <p14:creationId xmlns:p14="http://schemas.microsoft.com/office/powerpoint/2010/main" val="1979850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C64E64-8067-828A-E624-349196DF1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Shapes! Screen 6b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8BA90-EAD9-55C8-F8C3-4003ED1FF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2F5C9-39AF-4075-8683-85738D8D39F7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F675F04-E0E9-1D72-D4C0-16531B510023}"/>
              </a:ext>
            </a:extLst>
          </p:cNvPr>
          <p:cNvSpPr/>
          <p:nvPr/>
        </p:nvSpPr>
        <p:spPr>
          <a:xfrm>
            <a:off x="182880" y="91440"/>
            <a:ext cx="2359152" cy="4572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Main menu</a:t>
            </a:r>
          </a:p>
        </p:txBody>
      </p:sp>
      <p:pic>
        <p:nvPicPr>
          <p:cNvPr id="7" name="Picture 6" descr="A cartoon of a earth with a graduation cap&#10;&#10;Description automatically generated">
            <a:extLst>
              <a:ext uri="{FF2B5EF4-FFF2-40B4-BE49-F238E27FC236}">
                <a16:creationId xmlns:a16="http://schemas.microsoft.com/office/drawing/2014/main" id="{072451DA-19C7-60A6-7E00-860118A22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" y="0"/>
            <a:ext cx="6858000" cy="6858000"/>
          </a:xfrm>
          <a:prstGeom prst="rect">
            <a:avLst/>
          </a:prstGeom>
        </p:spPr>
      </p:pic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7389B2D2-41F8-4B28-4524-698A9D3592DE}"/>
              </a:ext>
            </a:extLst>
          </p:cNvPr>
          <p:cNvSpPr/>
          <p:nvPr/>
        </p:nvSpPr>
        <p:spPr>
          <a:xfrm>
            <a:off x="7248439" y="1590056"/>
            <a:ext cx="978408" cy="833739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E198F8-9C92-9C8F-7968-29DA2166661E}"/>
              </a:ext>
            </a:extLst>
          </p:cNvPr>
          <p:cNvSpPr txBox="1"/>
          <p:nvPr/>
        </p:nvSpPr>
        <p:spPr>
          <a:xfrm>
            <a:off x="7248439" y="420624"/>
            <a:ext cx="1071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Triangles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207697-5149-F24D-BE59-E13B40415FDC}"/>
              </a:ext>
            </a:extLst>
          </p:cNvPr>
          <p:cNvSpPr txBox="1"/>
          <p:nvPr/>
        </p:nvSpPr>
        <p:spPr>
          <a:xfrm>
            <a:off x="6864687" y="2828835"/>
            <a:ext cx="3852081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Shows 3 different kinds of triangles</a:t>
            </a:r>
          </a:p>
          <a:p>
            <a:r>
              <a:rPr lang="en-US" dirty="0"/>
              <a:t>(equilateral, isosceles, scalene)</a:t>
            </a:r>
          </a:p>
          <a:p>
            <a:endParaRPr lang="en-US" dirty="0"/>
          </a:p>
          <a:p>
            <a:r>
              <a:rPr lang="en-US" dirty="0"/>
              <a:t>Acute, obtuse, and right triangles will not be included due to explaining angles to a young child may not go well…at all.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152C53-E843-5F78-ABF0-57BC2CB3C3A0}"/>
              </a:ext>
            </a:extLst>
          </p:cNvPr>
          <p:cNvSpPr txBox="1"/>
          <p:nvPr/>
        </p:nvSpPr>
        <p:spPr>
          <a:xfrm>
            <a:off x="2313432" y="1783080"/>
            <a:ext cx="219456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Username Displays</a:t>
            </a:r>
          </a:p>
          <a:p>
            <a:pPr algn="ctr"/>
            <a:r>
              <a:rPr lang="en-US" dirty="0"/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4271463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2918</TotalTime>
  <Words>1168</Words>
  <Application>Microsoft Office PowerPoint</Application>
  <PresentationFormat>Widescreen</PresentationFormat>
  <Paragraphs>270</Paragraphs>
  <Slides>26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Aptos</vt:lpstr>
      <vt:lpstr>Aptos Display</vt:lpstr>
      <vt:lpstr>Arial</vt:lpstr>
      <vt:lpstr>Calibri</vt:lpstr>
      <vt:lpstr>Comic Sans MS</vt:lpstr>
      <vt:lpstr>Office Theme</vt:lpstr>
      <vt:lpstr>Chart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Practice</vt:lpstr>
      <vt:lpstr>PowerPoint Presentation</vt:lpstr>
      <vt:lpstr>PowerPoint Presentation</vt:lpstr>
      <vt:lpstr>PowerPoint Presentation</vt:lpstr>
      <vt:lpstr>PowerPoint Presentation</vt:lpstr>
      <vt:lpstr>Achievements!</vt:lpstr>
      <vt:lpstr>Stuff to ponder about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Sarah Williams</dc:creator>
  <cp:lastModifiedBy>Sarah Williams</cp:lastModifiedBy>
  <cp:revision>1</cp:revision>
  <dcterms:created xsi:type="dcterms:W3CDTF">2024-07-15T20:52:39Z</dcterms:created>
  <dcterms:modified xsi:type="dcterms:W3CDTF">2024-07-18T15:18:10Z</dcterms:modified>
</cp:coreProperties>
</file>

<file path=docProps/thumbnail.jpeg>
</file>